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87" r:id="rId2"/>
  </p:sldMasterIdLst>
  <p:sldIdLst>
    <p:sldId id="257" r:id="rId3"/>
    <p:sldId id="256" r:id="rId4"/>
    <p:sldId id="258" r:id="rId5"/>
    <p:sldId id="259" r:id="rId6"/>
    <p:sldId id="271" r:id="rId7"/>
    <p:sldId id="262" r:id="rId8"/>
    <p:sldId id="265" r:id="rId9"/>
    <p:sldId id="275" r:id="rId10"/>
    <p:sldId id="272" r:id="rId11"/>
    <p:sldId id="264" r:id="rId12"/>
    <p:sldId id="266" r:id="rId13"/>
    <p:sldId id="273" r:id="rId14"/>
    <p:sldId id="268" r:id="rId15"/>
    <p:sldId id="269" r:id="rId16"/>
    <p:sldId id="276" r:id="rId17"/>
    <p:sldId id="270" r:id="rId18"/>
    <p:sldId id="267" r:id="rId19"/>
    <p:sldId id="274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CC"/>
    <a:srgbClr val="BAFCF9"/>
    <a:srgbClr val="CCFFFF"/>
    <a:srgbClr val="A5F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7183-71EA-4A92-8609-41ECB53F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F2E6-1ECC-4081-8EBF-C80C6C94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FA67-CD72-4503-BA25-FEC88010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46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3CBE-1EA9-4E8B-A281-C50B792E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EB1A0-A59D-4CB9-BABB-C6BF1D2E9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6265B-940D-433C-AD76-2D6A4244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AB98E-314F-45C4-9A64-AD3FAE0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49F32-B214-4A0C-8669-7FE4BA44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137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E4A6D-DAA1-4551-A093-3C36C1C8C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5FDA9-71CD-4B86-B291-BEBA43D8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F5B1-B635-4479-A426-B1D40665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33098-8769-47C3-80B2-C2942F98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9297-65D4-45BE-BE6C-5531FC6A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24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0393C-81AE-1C1D-E447-DD2EA418E7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7A36A3-A1E1-4E2E-9140-7FD7BB4DBC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BFE9-CFF9-B352-5E37-323FD0EA9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DB97-BD13-443C-9C40-060FE5F762FE}" type="datetimeFigureOut">
              <a:rPr lang="en-IN" smtClean="0"/>
              <a:t>26-06-2024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0726B-DDC3-7AB6-C6A8-A9A988532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05801-9417-8018-C1B0-21BA8B226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8750-3A2B-453E-B4BC-C4EF7D39DC9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8403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031BB-2B4F-E6F7-B382-F48C2534C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1C619-B3B1-2672-955D-A2B42DC06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E8977-2E89-8744-2337-9A355D2E7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DB97-BD13-443C-9C40-060FE5F762FE}" type="datetimeFigureOut">
              <a:rPr lang="en-IN" smtClean="0"/>
              <a:t>26-06-2024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8FEBB-8CB9-BA9E-BF5A-3DF8935D2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1EE3D-7131-FC59-19F6-02617C33C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8750-3A2B-453E-B4BC-C4EF7D39DC9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7480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4E6D6-BD48-EDD8-04B2-08C3B8196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82DF2E-A1BF-1C5D-ADAA-096844251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6756C-3185-9FBF-4058-2D0F4D709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DB97-BD13-443C-9C40-060FE5F762FE}" type="datetimeFigureOut">
              <a:rPr lang="en-IN" smtClean="0"/>
              <a:t>26-06-2024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B63C6-7174-AF14-B4B6-E66A54908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330E1-07D7-6C04-3FCC-AFB50741D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8750-3A2B-453E-B4BC-C4EF7D39DC9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1054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5E57B-46CB-812C-5957-7D1F6AA75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AD8FB-EA81-79A5-4DA0-B78C698EF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0D5E96-9569-F789-36A2-0C6BE94DAE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860A44-8947-C77A-26A5-9BD65BD67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DB97-BD13-443C-9C40-060FE5F762FE}" type="datetimeFigureOut">
              <a:rPr lang="en-IN" smtClean="0"/>
              <a:t>26-06-2024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4A6EC0-F078-134A-6303-0E1C7EA7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A73990-13C9-CA6C-61C4-4B93A0D0F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8750-3A2B-453E-B4BC-C4EF7D39DC9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3265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C68D2-6D9B-14AA-2411-5562BA154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1C1423-3C40-02FC-AF96-148F2F1617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6DB152-85D6-8959-AB91-3F6C6B5F7D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98F4BA-2E4B-29A0-6BFF-7FD8B7A2DE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B1E15A-E46B-0B6C-A291-0F043CA8B5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6102FB-D8E0-9CD3-907A-724E66B28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DB97-BD13-443C-9C40-060FE5F762FE}" type="datetimeFigureOut">
              <a:rPr lang="en-IN" smtClean="0"/>
              <a:t>26-06-2024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57397B-FF92-AB5B-DD36-22257D89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0FA3AD-2AEC-72BB-5718-01B5C0738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8750-3A2B-453E-B4BC-C4EF7D39DC9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9771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76007-82AC-886A-4CA6-F4EB72D0F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1F5842-CDD5-1041-BEB8-4E707CAFF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DB97-BD13-443C-9C40-060FE5F762FE}" type="datetimeFigureOut">
              <a:rPr lang="en-IN" smtClean="0"/>
              <a:t>26-06-2024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D97BD6-2222-4635-3A1B-0EFFC66EE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EBC4B5-6BBA-1DE6-E581-68D36363C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8750-3A2B-453E-B4BC-C4EF7D39DC9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80432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1D1C01-A7F8-6AAA-8504-F0380F32E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DB97-BD13-443C-9C40-060FE5F762FE}" type="datetimeFigureOut">
              <a:rPr lang="en-IN" smtClean="0"/>
              <a:t>26-06-2024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5F4A35-5918-5C71-F0C5-C53011A7F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77678-70E2-6B56-BD5F-FEE0C4150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8750-3A2B-453E-B4BC-C4EF7D39DC9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70840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4AFA8-F509-021A-67BC-50570CE8E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B2870-A0FE-BC8E-4BFA-8FE2AECB2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625A91-1CBE-42B9-9DD4-7BD7E81154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B5D316-491E-4908-9C5B-A4850711E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DB97-BD13-443C-9C40-060FE5F762FE}" type="datetimeFigureOut">
              <a:rPr lang="en-IN" smtClean="0"/>
              <a:t>26-06-2024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4FF9A2-A7FE-522C-99C9-6EA35EDC8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F0A5A3-F552-BE7A-EAF9-FB781D6F2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8750-3A2B-453E-B4BC-C4EF7D39DC9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77351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2132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1EDDC-7688-6E4D-5152-708461BE4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488549-9F3E-17E8-7A58-33856E4FF4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BDC802-324E-4951-7983-032369988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37C04E-4444-1941-4F51-8ACD79B12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DB97-BD13-443C-9C40-060FE5F762FE}" type="datetimeFigureOut">
              <a:rPr lang="en-IN" smtClean="0"/>
              <a:t>26-06-2024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5DC119-D8BD-B014-43E0-F2F9FB02C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E84C9C-0D22-BF22-0C3B-ED903FB46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8750-3A2B-453E-B4BC-C4EF7D39DC9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85881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1EE11-837E-2917-8361-A605D9529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E6E49B-E895-F45B-49A1-DD28DEFF2A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C0FBE-01E4-CC2C-B56C-5F2866C4F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DB97-BD13-443C-9C40-060FE5F762FE}" type="datetimeFigureOut">
              <a:rPr lang="en-IN" smtClean="0"/>
              <a:t>26-06-2024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21088-2FA6-74E0-F23E-897EF79DE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DD0D6-A04A-4131-0156-DC310DA6F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8750-3A2B-453E-B4BC-C4EF7D39DC9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48369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B53D60-2A8C-EE1A-444A-24C4E045E2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3BD968-5A6C-A89F-73BE-630423F987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9FE1ED-1205-9550-D4BA-11D322872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DB97-BD13-443C-9C40-060FE5F762FE}" type="datetimeFigureOut">
              <a:rPr lang="en-IN" smtClean="0"/>
              <a:t>26-06-2024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6FCFD-D120-FF03-0E52-28693D368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63187-8656-0B9C-C500-A00FF4267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8750-3A2B-453E-B4BC-C4EF7D39DC9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1466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271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E563-D552-439E-8DF5-45062D87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6873-2DD5-456E-A3A9-FE408419E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468405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6B04C-FB9E-4A9E-8892-4B5B70289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468405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F0B4-0E86-473E-BC42-78D856A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B9537-F43C-4042-B165-A00358F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9F52F-61F2-4FEE-8989-2FB4001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81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481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76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843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3CB-0541-46AD-B35E-0E0A1375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EFDE-1D7D-46B8-AB55-A3C02ED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2153" cy="5403850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1D2F5-DB36-4943-8A14-96AFC488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07D4-6597-444C-9EFD-62021AE7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D0D2C-70E8-4A24-9727-BEAF10B1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9E0F6-7216-48A1-8BCA-770C6DE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01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BEBD-5F1A-4111-A7F2-1CE82C9A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517FB-4008-4F68-B193-482971BA7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06C5F-0885-458F-9B21-47E60171B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86F2E-B752-4D78-8DC4-C96A1A00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7751-8BB8-4224-870A-A2953E76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2CE94-BD7E-44B3-9B5E-67D4BD31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452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FD227-869A-489C-A9B5-3F0498DF3C0C}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6/26/2024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87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75" r:id="rId5"/>
    <p:sldLayoutId id="2147483680" r:id="rId6"/>
    <p:sldLayoutId id="2147483676" r:id="rId7"/>
    <p:sldLayoutId id="2147483677" r:id="rId8"/>
    <p:sldLayoutId id="2147483678" r:id="rId9"/>
    <p:sldLayoutId id="2147483679" r:id="rId10"/>
    <p:sldLayoutId id="214748368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B44EE5-9AE6-F08A-C8B9-8B858A4BF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18472-B7B7-DC66-F859-B2F441D47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04B3F-B57D-A413-B172-3E706ABABC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ADB97-BD13-443C-9C40-060FE5F762FE}" type="datetimeFigureOut">
              <a:rPr lang="en-IN" smtClean="0"/>
              <a:t>26-06-2024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FBA7B-F0FD-B124-5429-3DF1106DB7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CB1B6D-CDF0-0233-5DA7-4D81DE91D0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98750-3A2B-453E-B4BC-C4EF7D39DC9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8037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Single Corner Rounded 3">
            <a:extLst>
              <a:ext uri="{FF2B5EF4-FFF2-40B4-BE49-F238E27FC236}">
                <a16:creationId xmlns:a16="http://schemas.microsoft.com/office/drawing/2014/main" id="{4B47F787-A0B7-4C7B-EF60-071FDC47AD33}"/>
              </a:ext>
            </a:extLst>
          </p:cNvPr>
          <p:cNvSpPr/>
          <p:nvPr/>
        </p:nvSpPr>
        <p:spPr>
          <a:xfrm>
            <a:off x="0" y="0"/>
            <a:ext cx="663677" cy="6858000"/>
          </a:xfrm>
          <a:prstGeom prst="round1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2369644-C72B-C2AC-CBDB-5EB983B718EE}"/>
              </a:ext>
            </a:extLst>
          </p:cNvPr>
          <p:cNvSpPr/>
          <p:nvPr/>
        </p:nvSpPr>
        <p:spPr>
          <a:xfrm>
            <a:off x="8316598" y="3072841"/>
            <a:ext cx="2671231" cy="3785652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CBSE CLASS  </a:t>
            </a:r>
          </a:p>
          <a:p>
            <a:pPr algn="ctr"/>
            <a:r>
              <a:rPr lang="en-US" sz="4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IX &amp; X</a:t>
            </a:r>
          </a:p>
          <a:p>
            <a:pPr algn="ctr"/>
            <a:r>
              <a:rPr lang="en-US" sz="4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 IT - 402  </a:t>
            </a:r>
          </a:p>
          <a:p>
            <a:pPr algn="ctr"/>
            <a:r>
              <a:rPr lang="en-US" sz="4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- 417 </a:t>
            </a:r>
          </a:p>
          <a:p>
            <a:pPr algn="ctr"/>
            <a:r>
              <a:rPr lang="en-US" sz="4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FIT- 417 ]</a:t>
            </a:r>
            <a:endParaRPr lang="en-IN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497DBF-C43F-90C9-88C2-3B27EB2162D0}"/>
              </a:ext>
            </a:extLst>
          </p:cNvPr>
          <p:cNvSpPr/>
          <p:nvPr/>
        </p:nvSpPr>
        <p:spPr>
          <a:xfrm rot="16200000">
            <a:off x="-3097162" y="2921951"/>
            <a:ext cx="6858000" cy="92333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sis MT Pro Black" panose="02040A04050005020304" pitchFamily="18" charset="0"/>
              </a:rPr>
              <a:t>Session - </a:t>
            </a:r>
            <a:r>
              <a:rPr lang="en-US" sz="48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sis MT Pro Black" panose="02040A04050005020304" pitchFamily="18" charset="0"/>
              </a:rPr>
              <a:t> 2023-24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8FB4C8A-EA59-BDFC-A76B-F7EB5146C91C}"/>
              </a:ext>
            </a:extLst>
          </p:cNvPr>
          <p:cNvGrpSpPr/>
          <p:nvPr/>
        </p:nvGrpSpPr>
        <p:grpSpPr>
          <a:xfrm>
            <a:off x="692871" y="4565557"/>
            <a:ext cx="4655083" cy="2269751"/>
            <a:chOff x="1073722" y="4216629"/>
            <a:chExt cx="5042967" cy="226975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E0CE674-37D3-2CE2-922F-76FCBA3F7970}"/>
                </a:ext>
              </a:extLst>
            </p:cNvPr>
            <p:cNvSpPr txBox="1"/>
            <p:nvPr/>
          </p:nvSpPr>
          <p:spPr>
            <a:xfrm>
              <a:off x="1972554" y="4216629"/>
              <a:ext cx="374789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rgbClr val="C00000"/>
                  </a:solidFill>
                  <a:latin typeface="+mj-lt"/>
                </a:rPr>
                <a:t>TOPIC TO BE COVERED</a:t>
              </a:r>
              <a:endParaRPr lang="en-IN" sz="2000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F72D99C-C232-09D4-1048-7B7FF51281F2}"/>
                </a:ext>
              </a:extLst>
            </p:cNvPr>
            <p:cNvSpPr txBox="1"/>
            <p:nvPr/>
          </p:nvSpPr>
          <p:spPr>
            <a:xfrm>
              <a:off x="1073722" y="4547388"/>
              <a:ext cx="5042967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indent="-457200">
                <a:buAutoNum type="arabicPeriod"/>
              </a:pP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What is Communication</a:t>
              </a:r>
            </a:p>
            <a:p>
              <a:pPr marL="457200" indent="-457200">
                <a:buAutoNum type="arabicPeriod"/>
              </a:pP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Various Methods of Communication</a:t>
              </a:r>
            </a:p>
            <a:p>
              <a:pPr marL="457200" indent="-457200">
                <a:buAutoNum type="arabicPeriod"/>
              </a:pP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Communication Cycle</a:t>
              </a:r>
            </a:p>
            <a:p>
              <a:pPr marL="457200" indent="-457200">
                <a:buAutoNum type="arabicPeriod"/>
              </a:pP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Importance of Feedback</a:t>
              </a:r>
            </a:p>
            <a:p>
              <a:pPr marL="457200" indent="-457200">
                <a:buAutoNum type="arabicPeriod"/>
              </a:pP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Barriers of Communication</a:t>
              </a:r>
            </a:p>
            <a:p>
              <a:pPr marL="457200" indent="-457200">
                <a:buAutoNum type="arabicPeriod"/>
              </a:pP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7C’s of Communication Skill</a:t>
              </a:r>
              <a:endParaRPr lang="en-I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9" name="Graphic 18" descr="Badge 1 with solid fill">
            <a:extLst>
              <a:ext uri="{FF2B5EF4-FFF2-40B4-BE49-F238E27FC236}">
                <a16:creationId xmlns:a16="http://schemas.microsoft.com/office/drawing/2014/main" id="{B2EA4AE0-6970-E054-8096-C0155AE69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78577" y="2419587"/>
            <a:ext cx="2329100" cy="2173554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21" name="Rectangle 20" descr="Chat">
            <a:extLst>
              <a:ext uri="{FF2B5EF4-FFF2-40B4-BE49-F238E27FC236}">
                <a16:creationId xmlns:a16="http://schemas.microsoft.com/office/drawing/2014/main" id="{FD426C4F-19AD-192F-2EEE-4320BB3132F0}"/>
              </a:ext>
            </a:extLst>
          </p:cNvPr>
          <p:cNvSpPr/>
          <p:nvPr/>
        </p:nvSpPr>
        <p:spPr>
          <a:xfrm>
            <a:off x="974501" y="1208667"/>
            <a:ext cx="1734419" cy="1815872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w="1905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IN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B881DBA-267E-C5A6-9D95-8458F2949E25}"/>
              </a:ext>
            </a:extLst>
          </p:cNvPr>
          <p:cNvSpPr/>
          <p:nvPr/>
        </p:nvSpPr>
        <p:spPr>
          <a:xfrm>
            <a:off x="2398096" y="1617373"/>
            <a:ext cx="8769341" cy="1754326"/>
          </a:xfrm>
          <a:prstGeom prst="rect">
            <a:avLst/>
          </a:prstGeom>
          <a:noFill/>
          <a:ln w="1905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COMMUNICATION SKILL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34B0181-8ED1-FDC9-4295-8C48E78EA689}"/>
              </a:ext>
            </a:extLst>
          </p:cNvPr>
          <p:cNvSpPr/>
          <p:nvPr/>
        </p:nvSpPr>
        <p:spPr>
          <a:xfrm>
            <a:off x="1059764" y="244944"/>
            <a:ext cx="9783056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scene3d>
            <a:camera prst="perspectiveFron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PART- A ~ 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EMPLOYABILITY SKILL</a:t>
            </a:r>
            <a:endParaRPr lang="en-US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25760F5-3CA7-5BE8-DA5C-6739F36135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75" y="3674874"/>
            <a:ext cx="1244749" cy="13243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697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32D02C-7BC3-C50F-81DD-29610C8D5947}"/>
              </a:ext>
            </a:extLst>
          </p:cNvPr>
          <p:cNvSpPr txBox="1"/>
          <p:nvPr/>
        </p:nvSpPr>
        <p:spPr>
          <a:xfrm>
            <a:off x="1043631" y="809898"/>
            <a:ext cx="9942716" cy="1554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spc="-5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Verbal</a:t>
            </a:r>
            <a:r>
              <a:rPr lang="en-US" sz="4800" b="1" kern="1200" spc="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kern="1200" spc="-5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Communication</a:t>
            </a:r>
            <a:r>
              <a:rPr lang="en-US" sz="4800" b="1" kern="1200" spc="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A92461-64A9-CA34-4DB1-58BF66C985AF}"/>
              </a:ext>
            </a:extLst>
          </p:cNvPr>
          <p:cNvSpPr txBox="1"/>
          <p:nvPr/>
        </p:nvSpPr>
        <p:spPr>
          <a:xfrm>
            <a:off x="463692" y="2704014"/>
            <a:ext cx="11570992" cy="3438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Verbal</a:t>
            </a:r>
            <a:r>
              <a:rPr lang="en-US" sz="2800" spc="10" dirty="0"/>
              <a:t> </a:t>
            </a:r>
            <a:r>
              <a:rPr lang="en-US" sz="2800" spc="-5" dirty="0"/>
              <a:t>communication</a:t>
            </a:r>
            <a:r>
              <a:rPr lang="en-US" sz="2800" spc="10" dirty="0"/>
              <a:t> </a:t>
            </a:r>
            <a:r>
              <a:rPr lang="en-US" sz="2800" spc="-5" dirty="0"/>
              <a:t>is</a:t>
            </a:r>
            <a:r>
              <a:rPr lang="en-US" sz="2800" spc="10" dirty="0"/>
              <a:t> </a:t>
            </a:r>
            <a:r>
              <a:rPr lang="en-US" sz="2800" spc="-5" dirty="0"/>
              <a:t>the</a:t>
            </a:r>
            <a:r>
              <a:rPr lang="en-US" sz="2800" spc="5" dirty="0"/>
              <a:t> </a:t>
            </a:r>
            <a:r>
              <a:rPr lang="en-US" sz="2800" spc="-5" dirty="0"/>
              <a:t>sharing</a:t>
            </a:r>
            <a:r>
              <a:rPr lang="en-US" sz="2800" spc="20" dirty="0"/>
              <a:t> </a:t>
            </a:r>
            <a:r>
              <a:rPr lang="en-US" sz="2800" dirty="0"/>
              <a:t>of</a:t>
            </a:r>
            <a:r>
              <a:rPr lang="en-US" sz="2800" spc="5" dirty="0"/>
              <a:t> </a:t>
            </a:r>
            <a:r>
              <a:rPr lang="en-US" sz="2800" spc="-5" dirty="0"/>
              <a:t>information</a:t>
            </a:r>
            <a:r>
              <a:rPr lang="en-US" sz="2800" spc="10" dirty="0"/>
              <a:t> </a:t>
            </a:r>
            <a:r>
              <a:rPr lang="en-US" sz="2800" dirty="0"/>
              <a:t>by</a:t>
            </a:r>
            <a:r>
              <a:rPr lang="en-US" sz="2800" spc="-10" dirty="0"/>
              <a:t> </a:t>
            </a:r>
            <a:r>
              <a:rPr lang="en-US" sz="2800" spc="-5" dirty="0"/>
              <a:t>using words.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Verbal Communication is a type of oral communication in which we use sounds and words to express our thoughts and feelings.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Verbal Communication takes place in the form of speeches, discussions, presentations, and conversations. 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It is what </a:t>
            </a:r>
            <a:r>
              <a:rPr lang="en-US" sz="2800" spc="-10" dirty="0"/>
              <a:t>most </a:t>
            </a:r>
            <a:r>
              <a:rPr lang="en-US" sz="2800" spc="-5" dirty="0"/>
              <a:t>people use </a:t>
            </a:r>
            <a:r>
              <a:rPr lang="en-US" sz="2800" dirty="0"/>
              <a:t>as a </a:t>
            </a:r>
            <a:r>
              <a:rPr lang="en-US" sz="2800" spc="-5" dirty="0"/>
              <a:t>method of communication. Verbal communication is important because if we </a:t>
            </a:r>
            <a:r>
              <a:rPr lang="en-US" sz="2800" dirty="0"/>
              <a:t>do </a:t>
            </a:r>
            <a:r>
              <a:rPr lang="en-US" sz="2800" spc="-5" dirty="0"/>
              <a:t>not use </a:t>
            </a:r>
            <a:r>
              <a:rPr lang="en-US" sz="2800" dirty="0"/>
              <a:t>the </a:t>
            </a:r>
            <a:r>
              <a:rPr lang="en-US" sz="2800" spc="-10" dirty="0"/>
              <a:t>right </a:t>
            </a:r>
            <a:r>
              <a:rPr lang="en-US" sz="2800" spc="-5" dirty="0"/>
              <a:t>words, we will cause confusion and will </a:t>
            </a:r>
            <a:r>
              <a:rPr lang="en-US" sz="2800" dirty="0"/>
              <a:t>not be able </a:t>
            </a:r>
            <a:r>
              <a:rPr lang="en-US" sz="2800" spc="-5" dirty="0"/>
              <a:t>to</a:t>
            </a:r>
            <a:r>
              <a:rPr lang="en-US" sz="2800" spc="10" dirty="0"/>
              <a:t> </a:t>
            </a:r>
            <a:r>
              <a:rPr lang="en-US" sz="2800" spc="-5" dirty="0"/>
              <a:t>communicate</a:t>
            </a:r>
            <a:r>
              <a:rPr lang="en-US" sz="2800" spc="-15" dirty="0"/>
              <a:t> </a:t>
            </a:r>
            <a:r>
              <a:rPr lang="en-US" sz="2800" spc="-5" dirty="0"/>
              <a:t>what</a:t>
            </a:r>
            <a:r>
              <a:rPr lang="en-US" sz="2800" spc="10" dirty="0"/>
              <a:t> </a:t>
            </a:r>
            <a:r>
              <a:rPr lang="en-US" sz="2800" spc="-5" dirty="0"/>
              <a:t>we</a:t>
            </a:r>
            <a:r>
              <a:rPr lang="en-US" sz="2800" dirty="0"/>
              <a:t> </a:t>
            </a:r>
            <a:r>
              <a:rPr lang="en-US" sz="2800" spc="-5" dirty="0"/>
              <a:t>want.</a:t>
            </a:r>
            <a:endParaRPr lang="en-US" sz="2800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013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500B4A4-B1F1-41EA-886A-B8A210DBC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55A99C-0BDC-4DBE-8E40-9FA66F6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4">
            <a:extLst>
              <a:ext uri="{FF2B5EF4-FFF2-40B4-BE49-F238E27FC236}">
                <a16:creationId xmlns:a16="http://schemas.microsoft.com/office/drawing/2014/main" id="{011D5C8E-CBAD-51C6-D20B-142E801E70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032432"/>
              </p:ext>
            </p:extLst>
          </p:nvPr>
        </p:nvGraphicFramePr>
        <p:xfrm>
          <a:off x="722376" y="466005"/>
          <a:ext cx="11469624" cy="5598737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{2D5ABB26-0587-4C30-8999-92F81FD0307C}</a:tableStyleId>
              </a:tblPr>
              <a:tblGrid>
                <a:gridCol w="4321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8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7637">
                <a:tc>
                  <a:txBody>
                    <a:bodyPr/>
                    <a:lstStyle/>
                    <a:p>
                      <a:pPr marL="67945" algn="ctr">
                        <a:lnSpc>
                          <a:spcPts val="1575"/>
                        </a:lnSpc>
                      </a:pPr>
                      <a:endParaRPr lang="en-US" sz="2000" b="1" spc="-5" dirty="0">
                        <a:solidFill>
                          <a:srgbClr val="0000CC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7945" algn="ctr">
                        <a:lnSpc>
                          <a:spcPts val="1575"/>
                        </a:lnSpc>
                      </a:pPr>
                      <a:r>
                        <a:rPr sz="2400" b="1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Type</a:t>
                      </a:r>
                      <a:r>
                        <a:rPr sz="2400" b="1" spc="-1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2400" b="1" spc="-1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Verbal Communication</a:t>
                      </a:r>
                      <a:endParaRPr sz="2400" b="1" dirty="0">
                        <a:solidFill>
                          <a:srgbClr val="0000CC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2395" algn="ctr">
                        <a:lnSpc>
                          <a:spcPts val="1575"/>
                        </a:lnSpc>
                      </a:pPr>
                      <a:endParaRPr lang="en-US" sz="2800" b="1" spc="-5" dirty="0">
                        <a:solidFill>
                          <a:srgbClr val="0000CC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12395" algn="ctr">
                        <a:lnSpc>
                          <a:spcPts val="1575"/>
                        </a:lnSpc>
                      </a:pPr>
                      <a:r>
                        <a:rPr sz="2800" b="1" spc="-5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Examples</a:t>
                      </a:r>
                      <a:endParaRPr sz="2800" b="1" dirty="0">
                        <a:solidFill>
                          <a:srgbClr val="0000CC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0883">
                <a:tc>
                  <a:txBody>
                    <a:bodyPr/>
                    <a:lstStyle/>
                    <a:p>
                      <a:pPr marL="67945" marR="52260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3200" b="1" kern="1200" spc="-5" dirty="0">
                          <a:solidFill>
                            <a:srgbClr val="7030A0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Oral or Spoken Communication </a:t>
                      </a:r>
                    </a:p>
                    <a:p>
                      <a:pPr marL="67945" marR="52260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endParaRPr lang="en-US" sz="3200" b="1" kern="1200" spc="-5" dirty="0">
                        <a:solidFill>
                          <a:srgbClr val="7030A0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marL="67945" marR="522605" algn="l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endParaRPr lang="en-US" sz="2400" b="1" spc="-5" dirty="0">
                        <a:solidFill>
                          <a:srgbClr val="7030A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7945" marR="522605"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3200" b="1" spc="-5" dirty="0">
                          <a:solidFill>
                            <a:srgbClr val="7030A0"/>
                          </a:solidFill>
                          <a:latin typeface="Times New Roman"/>
                          <a:cs typeface="Times New Roman"/>
                        </a:rPr>
                        <a:t>Communication </a:t>
                      </a:r>
                      <a:r>
                        <a:rPr sz="3200" b="1" spc="-10" dirty="0">
                          <a:solidFill>
                            <a:srgbClr val="7030A0"/>
                          </a:solidFill>
                          <a:latin typeface="Times New Roman"/>
                          <a:cs typeface="Times New Roman"/>
                        </a:rPr>
                        <a:t>which </a:t>
                      </a:r>
                      <a:r>
                        <a:rPr sz="3200" b="1" spc="-5" dirty="0">
                          <a:solidFill>
                            <a:srgbClr val="7030A0"/>
                          </a:solidFill>
                          <a:latin typeface="Times New Roman"/>
                          <a:cs typeface="Times New Roman"/>
                        </a:rPr>
                        <a:t>involves </a:t>
                      </a:r>
                      <a:r>
                        <a:rPr sz="3200" b="1" spc="-335" dirty="0">
                          <a:solidFill>
                            <a:srgbClr val="7030A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b="1" spc="-5" dirty="0">
                          <a:solidFill>
                            <a:srgbClr val="7030A0"/>
                          </a:solidFill>
                          <a:latin typeface="Times New Roman"/>
                          <a:cs typeface="Times New Roman"/>
                        </a:rPr>
                        <a:t>talking</a:t>
                      </a:r>
                      <a:endParaRPr sz="2400" b="1" dirty="0">
                        <a:solidFill>
                          <a:srgbClr val="7030A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3200" dirty="0">
                          <a:latin typeface="Times New Roman"/>
                          <a:cs typeface="Times New Roman"/>
                        </a:rPr>
                        <a:t>Face-to-face</a:t>
                      </a:r>
                      <a:r>
                        <a:rPr sz="3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spc="-5" dirty="0">
                          <a:latin typeface="Times New Roman"/>
                          <a:cs typeface="Times New Roman"/>
                        </a:rPr>
                        <a:t>conversation:</a:t>
                      </a:r>
                      <a:endParaRPr sz="3200" dirty="0">
                        <a:latin typeface="Times New Roman"/>
                        <a:cs typeface="Times New Roman"/>
                      </a:endParaRPr>
                    </a:p>
                    <a:p>
                      <a:pPr marL="525780" marR="410209" indent="-228600">
                        <a:lnSpc>
                          <a:spcPct val="100000"/>
                        </a:lnSpc>
                        <a:spcBef>
                          <a:spcPts val="1050"/>
                        </a:spcBef>
                        <a:buFont typeface="Wingdings"/>
                        <a:buChar char=""/>
                        <a:tabLst>
                          <a:tab pos="525780" algn="l"/>
                        </a:tabLst>
                      </a:pPr>
                      <a:endParaRPr lang="en-US" sz="1600" spc="-5" dirty="0">
                        <a:latin typeface="Times New Roman"/>
                        <a:cs typeface="Times New Roman"/>
                      </a:endParaRPr>
                    </a:p>
                    <a:p>
                      <a:pPr marL="525780" marR="410209" indent="-228600">
                        <a:lnSpc>
                          <a:spcPct val="100000"/>
                        </a:lnSpc>
                        <a:spcBef>
                          <a:spcPts val="1050"/>
                        </a:spcBef>
                        <a:buFont typeface="Wingdings"/>
                        <a:buChar char=""/>
                        <a:tabLst>
                          <a:tab pos="525780" algn="l"/>
                        </a:tabLst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When we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can see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the listener- </a:t>
                      </a:r>
                      <a:endParaRPr lang="en-US" sz="2800" spc="-5" dirty="0">
                        <a:latin typeface="Times New Roman"/>
                        <a:cs typeface="Times New Roman"/>
                      </a:endParaRPr>
                    </a:p>
                    <a:p>
                      <a:pPr marL="88900" marR="410209" indent="0">
                        <a:lnSpc>
                          <a:spcPct val="100000"/>
                        </a:lnSpc>
                        <a:spcBef>
                          <a:spcPts val="1050"/>
                        </a:spcBef>
                        <a:buFont typeface="Wingdings"/>
                        <a:buNone/>
                        <a:tabLst>
                          <a:tab pos="525780" algn="l"/>
                        </a:tabLst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For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example, group</a:t>
                      </a:r>
                      <a:r>
                        <a:rPr lang="en-US" sz="2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discussion, talking to family </a:t>
                      </a:r>
                      <a:r>
                        <a:rPr lang="en-US" sz="2800" dirty="0">
                          <a:latin typeface="Times New Roman"/>
                          <a:cs typeface="Times New Roman"/>
                        </a:rPr>
                        <a:t>members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 at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home,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conversation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with</a:t>
                      </a:r>
                      <a:r>
                        <a:rPr sz="2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800" spc="-20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public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through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speeches,</a:t>
                      </a: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etc.</a:t>
                      </a:r>
                    </a:p>
                    <a:p>
                      <a:pPr marL="525780" indent="-228600">
                        <a:lnSpc>
                          <a:spcPct val="100000"/>
                        </a:lnSpc>
                        <a:buSzPct val="78571"/>
                        <a:buFont typeface="Wingdings"/>
                        <a:buChar char=""/>
                        <a:tabLst>
                          <a:tab pos="525780" algn="l"/>
                        </a:tabLst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Talking</a:t>
                      </a:r>
                      <a:r>
                        <a:rPr sz="2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sz="2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2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phone:</a:t>
                      </a:r>
                      <a:r>
                        <a:rPr sz="2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This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sz="2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sz="2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personal</a:t>
                      </a:r>
                      <a:r>
                        <a:rPr sz="2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2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official</a:t>
                      </a:r>
                      <a:r>
                        <a:rPr lang="en-US" sz="2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communication.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Classroom teaching, business discussion and public</a:t>
                      </a:r>
                      <a:r>
                        <a:rPr lang="en-US" sz="2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speeches are other examples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oral communication, </a:t>
                      </a:r>
                      <a:r>
                        <a:rPr sz="280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where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one</a:t>
                      </a:r>
                      <a:r>
                        <a:rPr sz="2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person</a:t>
                      </a: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talks</a:t>
                      </a:r>
                      <a:r>
                        <a:rPr sz="2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28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many</a:t>
                      </a:r>
                      <a:r>
                        <a:rPr sz="2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others</a:t>
                      </a:r>
                      <a:r>
                        <a:rPr sz="2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at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 once.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470A9C-D145-D2CB-2506-8FB603B0CCA9}"/>
              </a:ext>
            </a:extLst>
          </p:cNvPr>
          <p:cNvCxnSpPr>
            <a:cxnSpLocks/>
          </p:cNvCxnSpPr>
          <p:nvPr/>
        </p:nvCxnSpPr>
        <p:spPr>
          <a:xfrm>
            <a:off x="721919" y="2079521"/>
            <a:ext cx="11469776" cy="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2E1AB18-F15D-FCF0-74B6-571A104D22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131655"/>
              </p:ext>
            </p:extLst>
          </p:nvPr>
        </p:nvGraphicFramePr>
        <p:xfrm>
          <a:off x="6563032" y="457200"/>
          <a:ext cx="1017639" cy="365760"/>
        </p:xfrm>
        <a:graphic>
          <a:graphicData uri="http://schemas.openxmlformats.org/drawingml/2006/table">
            <a:tbl>
              <a:tblPr/>
              <a:tblGrid>
                <a:gridCol w="1017639">
                  <a:extLst>
                    <a:ext uri="{9D8B030D-6E8A-4147-A177-3AD203B41FA5}">
                      <a16:colId xmlns:a16="http://schemas.microsoft.com/office/drawing/2014/main" val="21268515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1615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5319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9FBB94-7140-BE80-EFC1-8FCC4599A518}"/>
              </a:ext>
            </a:extLst>
          </p:cNvPr>
          <p:cNvSpPr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+mj-ea"/>
                <a:cs typeface="+mj-cs"/>
              </a:rPr>
              <a:t>Components of Verbal Communication</a:t>
            </a:r>
          </a:p>
        </p:txBody>
      </p:sp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BCC015EB-C5C9-B67E-6746-46760BFE6B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526" y="-57589"/>
            <a:ext cx="8113125" cy="700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392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17" descr="Empty speech bubbles">
            <a:extLst>
              <a:ext uri="{FF2B5EF4-FFF2-40B4-BE49-F238E27FC236}">
                <a16:creationId xmlns:a16="http://schemas.microsoft.com/office/drawing/2014/main" id="{E7018C57-14EE-6601-A035-863AE73944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4" r="-1" b="-1"/>
          <a:stretch/>
        </p:blipFill>
        <p:spPr>
          <a:xfrm>
            <a:off x="132735" y="1238863"/>
            <a:ext cx="3864076" cy="4660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">
            <a:extLst>
              <a:ext uri="{FF2B5EF4-FFF2-40B4-BE49-F238E27FC236}">
                <a16:creationId xmlns:a16="http://schemas.microsoft.com/office/drawing/2014/main" id="{0EC66114-ADD8-ADF1-0093-1BB9F67BF348}"/>
              </a:ext>
            </a:extLst>
          </p:cNvPr>
          <p:cNvSpPr txBox="1"/>
          <p:nvPr/>
        </p:nvSpPr>
        <p:spPr>
          <a:xfrm>
            <a:off x="3996813" y="1238863"/>
            <a:ext cx="8062452" cy="53395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75285" marR="521335" indent="-457200">
              <a:lnSpc>
                <a:spcPct val="90000"/>
              </a:lnSpc>
              <a:spcBef>
                <a:spcPts val="97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Verbal communication 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 easy and quick. we get a quick response. It is</a:t>
            </a:r>
            <a:r>
              <a:rPr lang="en-US" sz="2800" spc="-335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sz="2800" spc="-5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easier</a:t>
            </a:r>
            <a:r>
              <a:rPr lang="en-US" sz="2800" spc="-5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form</a:t>
            </a:r>
            <a:r>
              <a:rPr lang="en-US" sz="2800" spc="-3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2800" spc="-1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when</a:t>
            </a:r>
            <a:r>
              <a:rPr lang="en-US" sz="2800" spc="2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en-US" sz="2800" spc="-15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en-US" sz="2800" spc="-5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exchange</a:t>
            </a:r>
            <a:r>
              <a:rPr lang="en-US" sz="2800" spc="-2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ideas.</a:t>
            </a:r>
            <a:r>
              <a:rPr lang="en-US" sz="2800" spc="-5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75285" marR="521335" indent="-457200">
              <a:lnSpc>
                <a:spcPct val="90000"/>
              </a:lnSpc>
              <a:spcBef>
                <a:spcPts val="97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1600" spc="-5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5285" marR="521335" indent="-457200">
              <a:lnSpc>
                <a:spcPct val="90000"/>
              </a:lnSpc>
              <a:spcBef>
                <a:spcPts val="97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response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get from the audience is quick and immediate.</a:t>
            </a:r>
          </a:p>
          <a:p>
            <a:pPr marL="375285" marR="521335" indent="-457200">
              <a:lnSpc>
                <a:spcPct val="90000"/>
              </a:lnSpc>
              <a:spcBef>
                <a:spcPts val="97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5285" marR="521335" indent="-457200">
              <a:lnSpc>
                <a:spcPct val="90000"/>
              </a:lnSpc>
              <a:spcBef>
                <a:spcPts val="97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can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 updating our speech according to the response we get from the audience.</a:t>
            </a:r>
          </a:p>
          <a:p>
            <a:pPr marL="375285" marR="521335" indent="-457200">
              <a:lnSpc>
                <a:spcPct val="90000"/>
              </a:lnSpc>
              <a:spcBef>
                <a:spcPts val="97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5285" marR="521335" indent="-457200">
              <a:lnSpc>
                <a:spcPct val="90000"/>
              </a:lnSpc>
              <a:spcBef>
                <a:spcPts val="97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cheaper way of Communication. It saves money.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FB3680-F511-9E82-F136-1873E53FE0E6}"/>
              </a:ext>
            </a:extLst>
          </p:cNvPr>
          <p:cNvSpPr txBox="1"/>
          <p:nvPr/>
        </p:nvSpPr>
        <p:spPr>
          <a:xfrm>
            <a:off x="3200400" y="279615"/>
            <a:ext cx="8991599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880"/>
              </a:spcBef>
            </a:pPr>
            <a:r>
              <a:rPr lang="en-US" sz="4400" b="1" dirty="0">
                <a:effectLst/>
              </a:rPr>
              <a:t>Advantages</a:t>
            </a:r>
            <a:r>
              <a:rPr lang="en-US" sz="4400" b="1" spc="-15" dirty="0">
                <a:effectLst/>
              </a:rPr>
              <a:t> </a:t>
            </a:r>
            <a:r>
              <a:rPr lang="en-US" sz="4400" b="1" dirty="0">
                <a:effectLst/>
              </a:rPr>
              <a:t>of</a:t>
            </a:r>
            <a:r>
              <a:rPr lang="en-US" sz="4400" b="1" spc="-30" dirty="0">
                <a:effectLst/>
              </a:rPr>
              <a:t> </a:t>
            </a:r>
            <a:r>
              <a:rPr lang="en-US" sz="4400" b="1" dirty="0">
                <a:effectLst/>
              </a:rPr>
              <a:t>verbal</a:t>
            </a:r>
            <a:r>
              <a:rPr lang="en-US" sz="4400" b="1" spc="-10" dirty="0">
                <a:effectLst/>
              </a:rPr>
              <a:t> </a:t>
            </a:r>
            <a:r>
              <a:rPr lang="en-US" sz="4400" b="1" dirty="0">
                <a:effectLst/>
              </a:rPr>
              <a:t>communication</a:t>
            </a:r>
          </a:p>
        </p:txBody>
      </p:sp>
    </p:spTree>
    <p:extLst>
      <p:ext uri="{BB962C8B-B14F-4D97-AF65-F5344CB8AC3E}">
        <p14:creationId xmlns:p14="http://schemas.microsoft.com/office/powerpoint/2010/main" val="4144323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ulti-coloured paper-craft art">
            <a:extLst>
              <a:ext uri="{FF2B5EF4-FFF2-40B4-BE49-F238E27FC236}">
                <a16:creationId xmlns:a16="http://schemas.microsoft.com/office/drawing/2014/main" id="{ED0C1DC4-DE2D-B3AB-67FD-459FADA04A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96" r="28458" b="-1"/>
          <a:stretch/>
        </p:blipFill>
        <p:spPr>
          <a:xfrm>
            <a:off x="66368" y="10"/>
            <a:ext cx="3222522" cy="6857990"/>
          </a:xfrm>
          <a:prstGeom prst="rect">
            <a:avLst/>
          </a:prstGeom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BC363D-9862-D9B8-E2E2-0FC9BDE4A6A1}"/>
              </a:ext>
            </a:extLst>
          </p:cNvPr>
          <p:cNvSpPr txBox="1"/>
          <p:nvPr/>
        </p:nvSpPr>
        <p:spPr>
          <a:xfrm>
            <a:off x="3421628" y="2231413"/>
            <a:ext cx="8833692" cy="3830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indent="-514350">
              <a:lnSpc>
                <a:spcPct val="90000"/>
              </a:lnSpc>
              <a:buAutoNum type="arabicPeriod"/>
            </a:pPr>
            <a:r>
              <a:rPr lang="en-US" sz="2800" dirty="0"/>
              <a:t>The Cultural and lingual differences between the speaker &amp; the listener may result in miscommunication.</a:t>
            </a:r>
          </a:p>
          <a:p>
            <a:pPr marL="514350" indent="-514350">
              <a:lnSpc>
                <a:spcPct val="90000"/>
              </a:lnSpc>
              <a:buAutoNum type="arabicPeriod"/>
            </a:pPr>
            <a:endParaRPr lang="en-US" sz="2800" dirty="0"/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en-US" sz="2800" dirty="0"/>
              <a:t>It has no legal validity &amp; is not suitable for lengthy messages.</a:t>
            </a:r>
          </a:p>
          <a:p>
            <a:pPr marL="514350" indent="-514350">
              <a:lnSpc>
                <a:spcPct val="90000"/>
              </a:lnSpc>
              <a:buAutoNum type="arabicPeriod"/>
            </a:pPr>
            <a:endParaRPr lang="en-US" sz="2800" dirty="0"/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en-US" sz="2800" dirty="0"/>
              <a:t>If we use confusing and complicated words, they may be difficult to comprehend.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F0A3C3-D8F5-55CB-AFBC-94DDD87B94B5}"/>
              </a:ext>
            </a:extLst>
          </p:cNvPr>
          <p:cNvSpPr txBox="1"/>
          <p:nvPr/>
        </p:nvSpPr>
        <p:spPr>
          <a:xfrm>
            <a:off x="4196498" y="200814"/>
            <a:ext cx="7995502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6685" indent="-228600">
              <a:lnSpc>
                <a:spcPct val="90000"/>
              </a:lnSpc>
              <a:spcBef>
                <a:spcPts val="385"/>
              </a:spcBef>
              <a:buFont typeface="Arial" panose="020B0604020202020204" pitchFamily="34" charset="0"/>
              <a:buChar char="•"/>
            </a:pPr>
            <a:r>
              <a:rPr lang="en-US" sz="3600" b="1" dirty="0">
                <a:effectLst/>
              </a:rPr>
              <a:t>Disadvantages</a:t>
            </a:r>
            <a:r>
              <a:rPr lang="en-US" sz="3600" b="1" spc="-25" dirty="0">
                <a:effectLst/>
              </a:rPr>
              <a:t> </a:t>
            </a:r>
            <a:r>
              <a:rPr lang="en-US" sz="3600" b="1" dirty="0">
                <a:effectLst/>
              </a:rPr>
              <a:t>of</a:t>
            </a:r>
            <a:r>
              <a:rPr lang="en-US" sz="3600" b="1" spc="-30" dirty="0">
                <a:effectLst/>
              </a:rPr>
              <a:t> </a:t>
            </a:r>
            <a:r>
              <a:rPr lang="en-US" sz="3600" b="1" dirty="0">
                <a:effectLst/>
              </a:rPr>
              <a:t>verbal</a:t>
            </a:r>
            <a:r>
              <a:rPr lang="en-US" sz="3600" b="1" spc="-5" dirty="0">
                <a:effectLst/>
              </a:rPr>
              <a:t> </a:t>
            </a:r>
            <a:r>
              <a:rPr lang="en-US" sz="3600" b="1" dirty="0">
                <a:effectLst/>
              </a:rPr>
              <a:t>communication</a:t>
            </a:r>
          </a:p>
        </p:txBody>
      </p:sp>
    </p:spTree>
    <p:extLst>
      <p:ext uri="{BB962C8B-B14F-4D97-AF65-F5344CB8AC3E}">
        <p14:creationId xmlns:p14="http://schemas.microsoft.com/office/powerpoint/2010/main" val="3803468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Verbal Communication - Javatpoint">
            <a:extLst>
              <a:ext uri="{FF2B5EF4-FFF2-40B4-BE49-F238E27FC236}">
                <a16:creationId xmlns:a16="http://schemas.microsoft.com/office/drawing/2014/main" id="{0AFE98FA-8B45-CCD1-4316-EEE715684F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" r="126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995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CC55011-9E7F-2AD7-19E9-B0492E635A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588020"/>
              </p:ext>
            </p:extLst>
          </p:nvPr>
        </p:nvGraphicFramePr>
        <p:xfrm>
          <a:off x="914400" y="1286934"/>
          <a:ext cx="10368116" cy="44373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5265174">
                  <a:extLst>
                    <a:ext uri="{9D8B030D-6E8A-4147-A177-3AD203B41FA5}">
                      <a16:colId xmlns:a16="http://schemas.microsoft.com/office/drawing/2014/main" val="1522182694"/>
                    </a:ext>
                  </a:extLst>
                </a:gridCol>
                <a:gridCol w="5102942">
                  <a:extLst>
                    <a:ext uri="{9D8B030D-6E8A-4147-A177-3AD203B41FA5}">
                      <a16:colId xmlns:a16="http://schemas.microsoft.com/office/drawing/2014/main" val="576179872"/>
                    </a:ext>
                  </a:extLst>
                </a:gridCol>
              </a:tblGrid>
              <a:tr h="4105949">
                <a:tc>
                  <a:txBody>
                    <a:bodyPr/>
                    <a:lstStyle/>
                    <a:p>
                      <a:pPr marL="67945" marR="5226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en-US" sz="2300" spc="-5" dirty="0"/>
                    </a:p>
                    <a:p>
                      <a:pPr marL="67945" marR="522605" algn="l" defTabSz="914400" rtl="0" eaLnBrk="1" latinLnBrk="0" hangingPunct="1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lang="en-US" sz="3200" b="1" kern="1200" spc="-5" dirty="0">
                          <a:solidFill>
                            <a:srgbClr val="7030A0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Written Communication:  </a:t>
                      </a:r>
                      <a:r>
                        <a:rPr lang="en-US" sz="3200" b="1" kern="1200" spc="-5" dirty="0">
                          <a:solidFill>
                            <a:srgbClr val="00B0F0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Communication that involves written or typed words.</a:t>
                      </a:r>
                    </a:p>
                  </a:txBody>
                  <a:tcPr marL="0" marR="0" marT="497" marB="0"/>
                </a:tc>
                <a:tc>
                  <a:txBody>
                    <a:bodyPr/>
                    <a:lstStyle/>
                    <a:p>
                      <a:pPr marL="525780" indent="-228600">
                        <a:lnSpc>
                          <a:spcPct val="100000"/>
                        </a:lnSpc>
                        <a:buSzPct val="78571"/>
                        <a:buFont typeface="Wingdings"/>
                        <a:buChar char=""/>
                        <a:tabLst>
                          <a:tab pos="525780" algn="l"/>
                        </a:tabLst>
                      </a:pPr>
                      <a:endParaRPr lang="en-US" sz="1100" spc="-5" dirty="0"/>
                    </a:p>
                    <a:p>
                      <a:pPr marL="525780" indent="-228600">
                        <a:lnSpc>
                          <a:spcPct val="100000"/>
                        </a:lnSpc>
                        <a:buSzPct val="78571"/>
                        <a:buFont typeface="Wingdings"/>
                        <a:buChar char=""/>
                        <a:tabLst>
                          <a:tab pos="525780" algn="l"/>
                        </a:tabLst>
                      </a:pPr>
                      <a:r>
                        <a:rPr lang="en-US" sz="2300" spc="-5" dirty="0"/>
                        <a:t>Writing</a:t>
                      </a:r>
                      <a:r>
                        <a:rPr lang="en-US" sz="2300" spc="-15" dirty="0"/>
                        <a:t> </a:t>
                      </a:r>
                      <a:r>
                        <a:rPr lang="en-US" sz="2300" spc="-5" dirty="0"/>
                        <a:t>letters, notes,</a:t>
                      </a:r>
                      <a:r>
                        <a:rPr lang="en-US" sz="2300" spc="-15" dirty="0"/>
                        <a:t> </a:t>
                      </a:r>
                      <a:r>
                        <a:rPr lang="en-US" sz="2300" spc="-5" dirty="0"/>
                        <a:t>email, </a:t>
                      </a:r>
                      <a:r>
                        <a:rPr lang="en-US" sz="2300" dirty="0"/>
                        <a:t>etc.</a:t>
                      </a:r>
                    </a:p>
                    <a:p>
                      <a:pPr marL="525780" marR="481965" indent="-228600">
                        <a:lnSpc>
                          <a:spcPct val="100000"/>
                        </a:lnSpc>
                        <a:spcBef>
                          <a:spcPts val="75"/>
                        </a:spcBef>
                        <a:buSzPct val="78571"/>
                        <a:buFont typeface="Wingdings"/>
                        <a:buChar char=""/>
                        <a:tabLst>
                          <a:tab pos="525780" algn="l"/>
                        </a:tabLst>
                      </a:pPr>
                      <a:endParaRPr lang="en-US" sz="2300" dirty="0"/>
                    </a:p>
                    <a:p>
                      <a:pPr marL="525780" marR="481965" indent="-228600">
                        <a:lnSpc>
                          <a:spcPct val="100000"/>
                        </a:lnSpc>
                        <a:spcBef>
                          <a:spcPts val="75"/>
                        </a:spcBef>
                        <a:buSzPct val="78571"/>
                        <a:buFont typeface="Wingdings"/>
                        <a:buChar char=""/>
                        <a:tabLst>
                          <a:tab pos="525780" algn="l"/>
                        </a:tabLst>
                      </a:pPr>
                      <a:r>
                        <a:rPr lang="en-US" sz="2300" dirty="0"/>
                        <a:t>SMS</a:t>
                      </a:r>
                      <a:r>
                        <a:rPr lang="en-US" sz="2300" spc="-5" dirty="0"/>
                        <a:t> (Short</a:t>
                      </a:r>
                      <a:r>
                        <a:rPr lang="en-US" sz="2300" spc="5" dirty="0"/>
                        <a:t> </a:t>
                      </a:r>
                      <a:r>
                        <a:rPr lang="en-US" sz="2300" spc="-5" dirty="0"/>
                        <a:t>Message</a:t>
                      </a:r>
                      <a:r>
                        <a:rPr lang="en-US" sz="2300" spc="-10" dirty="0"/>
                        <a:t> </a:t>
                      </a:r>
                      <a:r>
                        <a:rPr lang="en-US" sz="2300" spc="-5" dirty="0"/>
                        <a:t>Service):</a:t>
                      </a:r>
                      <a:endParaRPr lang="en-US" sz="2300" spc="5" dirty="0"/>
                    </a:p>
                    <a:p>
                      <a:pPr marL="525780" marR="481965" indent="-228600">
                        <a:lnSpc>
                          <a:spcPct val="100000"/>
                        </a:lnSpc>
                        <a:spcBef>
                          <a:spcPts val="75"/>
                        </a:spcBef>
                        <a:buSzPct val="78571"/>
                        <a:buFont typeface="Wingdings"/>
                        <a:buChar char=""/>
                        <a:tabLst>
                          <a:tab pos="525780" algn="l"/>
                        </a:tabLst>
                      </a:pPr>
                      <a:endParaRPr lang="en-US" sz="2300" spc="5" dirty="0"/>
                    </a:p>
                    <a:p>
                      <a:pPr marL="525780" marR="481965" indent="-228600">
                        <a:lnSpc>
                          <a:spcPct val="100000"/>
                        </a:lnSpc>
                        <a:spcBef>
                          <a:spcPts val="75"/>
                        </a:spcBef>
                        <a:buSzPct val="78571"/>
                        <a:buFont typeface="Wingdings"/>
                        <a:buChar char=""/>
                        <a:tabLst>
                          <a:tab pos="525780" algn="l"/>
                        </a:tabLst>
                      </a:pPr>
                      <a:r>
                        <a:rPr lang="en-US" sz="2300" spc="-5" dirty="0"/>
                        <a:t>These</a:t>
                      </a:r>
                      <a:r>
                        <a:rPr lang="en-US" sz="2300" dirty="0"/>
                        <a:t> </a:t>
                      </a:r>
                      <a:r>
                        <a:rPr lang="en-US" sz="2300" spc="-5" dirty="0"/>
                        <a:t>can</a:t>
                      </a:r>
                      <a:r>
                        <a:rPr lang="en-US" sz="2300" spc="-10" dirty="0"/>
                        <a:t> </a:t>
                      </a:r>
                      <a:r>
                        <a:rPr lang="en-US" sz="2300" spc="-5" dirty="0"/>
                        <a:t>be</a:t>
                      </a:r>
                      <a:r>
                        <a:rPr lang="en-US" sz="2300" dirty="0"/>
                        <a:t> </a:t>
                      </a:r>
                      <a:r>
                        <a:rPr lang="en-US" sz="2300" spc="-5" dirty="0"/>
                        <a:t>sent </a:t>
                      </a:r>
                      <a:r>
                        <a:rPr lang="en-US" sz="2300" spc="-335" dirty="0"/>
                        <a:t> </a:t>
                      </a:r>
                      <a:r>
                        <a:rPr lang="en-US" sz="2300" spc="-5" dirty="0"/>
                        <a:t>through</a:t>
                      </a:r>
                      <a:r>
                        <a:rPr lang="en-US" sz="2300" dirty="0"/>
                        <a:t> a</a:t>
                      </a:r>
                      <a:r>
                        <a:rPr lang="en-US" sz="2300" spc="-20" dirty="0"/>
                        <a:t> </a:t>
                      </a:r>
                      <a:r>
                        <a:rPr lang="en-US" sz="2300" spc="-5" dirty="0"/>
                        <a:t>phone</a:t>
                      </a:r>
                      <a:r>
                        <a:rPr lang="en-US" sz="2300" dirty="0"/>
                        <a:t> </a:t>
                      </a:r>
                      <a:r>
                        <a:rPr lang="en-US" sz="2300" spc="-5" dirty="0"/>
                        <a:t>to</a:t>
                      </a:r>
                      <a:r>
                        <a:rPr lang="en-US" sz="2300" spc="5" dirty="0"/>
                        <a:t> </a:t>
                      </a:r>
                      <a:r>
                        <a:rPr lang="en-US" sz="2300" dirty="0"/>
                        <a:t>a</a:t>
                      </a:r>
                      <a:r>
                        <a:rPr lang="en-US" sz="2300" spc="-25" dirty="0"/>
                        <a:t> </a:t>
                      </a:r>
                      <a:r>
                        <a:rPr lang="en-US" sz="2300" spc="-5" dirty="0"/>
                        <a:t>person</a:t>
                      </a:r>
                      <a:r>
                        <a:rPr lang="en-US" sz="2300" spc="5" dirty="0"/>
                        <a:t> </a:t>
                      </a:r>
                      <a:r>
                        <a:rPr lang="en-US" sz="2300" spc="-5" dirty="0"/>
                        <a:t>or</a:t>
                      </a:r>
                      <a:r>
                        <a:rPr lang="en-US" sz="2300" dirty="0"/>
                        <a:t> a</a:t>
                      </a:r>
                      <a:r>
                        <a:rPr lang="en-US" sz="2300" spc="-5" dirty="0"/>
                        <a:t> group</a:t>
                      </a:r>
                    </a:p>
                    <a:p>
                      <a:pPr marL="525780" marR="481965" indent="-228600">
                        <a:lnSpc>
                          <a:spcPct val="100000"/>
                        </a:lnSpc>
                        <a:spcBef>
                          <a:spcPts val="75"/>
                        </a:spcBef>
                        <a:buSzPct val="78571"/>
                        <a:buFont typeface="Wingdings"/>
                        <a:buChar char=""/>
                        <a:tabLst>
                          <a:tab pos="525780" algn="l"/>
                        </a:tabLst>
                      </a:pPr>
                      <a:endParaRPr lang="en-US" sz="2300" dirty="0"/>
                    </a:p>
                    <a:p>
                      <a:pPr marL="525780" indent="-228600">
                        <a:lnSpc>
                          <a:spcPct val="100000"/>
                        </a:lnSpc>
                        <a:buSzPct val="78571"/>
                        <a:buFont typeface="Wingdings"/>
                        <a:buChar char=""/>
                        <a:tabLst>
                          <a:tab pos="525780" algn="l"/>
                        </a:tabLst>
                      </a:pPr>
                      <a:r>
                        <a:rPr lang="en-US" sz="2300" spc="-5" dirty="0"/>
                        <a:t>Using</a:t>
                      </a:r>
                      <a:r>
                        <a:rPr lang="en-US" sz="2300" dirty="0"/>
                        <a:t> </a:t>
                      </a:r>
                      <a:r>
                        <a:rPr lang="en-US" sz="2300" spc="-5" dirty="0"/>
                        <a:t>email</a:t>
                      </a:r>
                      <a:r>
                        <a:rPr lang="en-US" sz="2300" spc="5" dirty="0"/>
                        <a:t> </a:t>
                      </a:r>
                      <a:r>
                        <a:rPr lang="en-US" sz="2300" spc="-5" dirty="0"/>
                        <a:t>to</a:t>
                      </a:r>
                      <a:r>
                        <a:rPr lang="en-US" sz="2300" spc="5" dirty="0"/>
                        <a:t> </a:t>
                      </a:r>
                      <a:r>
                        <a:rPr lang="en-US" sz="2300" spc="-5" dirty="0"/>
                        <a:t>share</a:t>
                      </a:r>
                      <a:r>
                        <a:rPr lang="en-US" sz="2300" dirty="0"/>
                        <a:t> </a:t>
                      </a:r>
                      <a:r>
                        <a:rPr lang="en-US" sz="2300" spc="-5" dirty="0"/>
                        <a:t>news,</a:t>
                      </a:r>
                      <a:r>
                        <a:rPr lang="en-US" sz="2300" spc="-10" dirty="0"/>
                        <a:t> </a:t>
                      </a:r>
                      <a:r>
                        <a:rPr lang="en-US" sz="2300" spc="-5" dirty="0"/>
                        <a:t>thoughts, documents</a:t>
                      </a:r>
                      <a:r>
                        <a:rPr lang="en-US" sz="2300" spc="5" dirty="0"/>
                        <a:t> </a:t>
                      </a:r>
                      <a:r>
                        <a:rPr lang="en-US" sz="2300" spc="-10" dirty="0"/>
                        <a:t>and </a:t>
                      </a:r>
                      <a:r>
                        <a:rPr lang="en-US" sz="2300" spc="-5" dirty="0"/>
                        <a:t>files</a:t>
                      </a:r>
                      <a:r>
                        <a:rPr lang="en-US" sz="2300" spc="5" dirty="0"/>
                        <a:t> </a:t>
                      </a:r>
                      <a:r>
                        <a:rPr lang="en-US" sz="2300" spc="-5" dirty="0"/>
                        <a:t>(including</a:t>
                      </a:r>
                      <a:r>
                        <a:rPr lang="en-US" sz="2300" spc="-15" dirty="0"/>
                        <a:t> </a:t>
                      </a:r>
                      <a:r>
                        <a:rPr lang="en-US" sz="2300" spc="-5" dirty="0"/>
                        <a:t>photos, videos, music,</a:t>
                      </a:r>
                      <a:r>
                        <a:rPr lang="en-US" sz="2300" dirty="0"/>
                        <a:t> </a:t>
                      </a:r>
                      <a:r>
                        <a:rPr lang="en-US" sz="2300" spc="-5" dirty="0"/>
                        <a:t>etc.). </a:t>
                      </a:r>
                      <a:r>
                        <a:rPr lang="en-US" sz="2300" dirty="0"/>
                        <a:t>Can</a:t>
                      </a:r>
                      <a:r>
                        <a:rPr lang="en-US" sz="2300" spc="5" dirty="0"/>
                        <a:t> </a:t>
                      </a:r>
                      <a:r>
                        <a:rPr lang="en-US" sz="2300" dirty="0"/>
                        <a:t>be </a:t>
                      </a:r>
                      <a:r>
                        <a:rPr lang="en-US" sz="2300" spc="-335" dirty="0"/>
                        <a:t> </a:t>
                      </a:r>
                      <a:r>
                        <a:rPr lang="en-US" sz="2300" spc="-5" dirty="0"/>
                        <a:t>used</a:t>
                      </a:r>
                      <a:r>
                        <a:rPr lang="en-US" sz="2300" spc="-15" dirty="0"/>
                        <a:t> </a:t>
                      </a:r>
                      <a:r>
                        <a:rPr lang="en-US" sz="2300" dirty="0"/>
                        <a:t>to</a:t>
                      </a:r>
                      <a:r>
                        <a:rPr lang="en-US" sz="2300" spc="-15" dirty="0"/>
                        <a:t> </a:t>
                      </a:r>
                      <a:r>
                        <a:rPr lang="en-US" sz="2300" spc="-5" dirty="0"/>
                        <a:t>send</a:t>
                      </a:r>
                      <a:r>
                        <a:rPr lang="en-US" sz="2300" spc="5" dirty="0"/>
                        <a:t> </a:t>
                      </a:r>
                      <a:r>
                        <a:rPr lang="en-US" sz="2300" spc="-10" dirty="0"/>
                        <a:t>messages</a:t>
                      </a:r>
                      <a:r>
                        <a:rPr lang="en-US" sz="2300" spc="10" dirty="0"/>
                        <a:t> </a:t>
                      </a:r>
                      <a:r>
                        <a:rPr lang="en-US" sz="2300" spc="-5" dirty="0"/>
                        <a:t>to</a:t>
                      </a:r>
                      <a:r>
                        <a:rPr lang="en-US" sz="2300" spc="5" dirty="0"/>
                        <a:t> </a:t>
                      </a:r>
                      <a:r>
                        <a:rPr lang="en-US" sz="2300" dirty="0"/>
                        <a:t>a</a:t>
                      </a:r>
                      <a:r>
                        <a:rPr lang="en-US" sz="2300" spc="-5" dirty="0"/>
                        <a:t> </a:t>
                      </a:r>
                      <a:r>
                        <a:rPr lang="en-US" sz="2300" dirty="0"/>
                        <a:t>person</a:t>
                      </a:r>
                      <a:r>
                        <a:rPr lang="en-US" sz="2300" spc="-10" dirty="0"/>
                        <a:t> </a:t>
                      </a:r>
                      <a:r>
                        <a:rPr lang="en-US" sz="2300" dirty="0"/>
                        <a:t>or</a:t>
                      </a:r>
                      <a:r>
                        <a:rPr lang="en-US" sz="2300" spc="-15" dirty="0"/>
                        <a:t> </a:t>
                      </a:r>
                      <a:r>
                        <a:rPr lang="en-US" sz="2300" dirty="0"/>
                        <a:t>to</a:t>
                      </a:r>
                      <a:r>
                        <a:rPr lang="en-US" sz="2300" spc="5" dirty="0"/>
                        <a:t> </a:t>
                      </a:r>
                      <a:r>
                        <a:rPr lang="en-US" sz="2300" dirty="0"/>
                        <a:t>a</a:t>
                      </a:r>
                      <a:r>
                        <a:rPr lang="en-US" sz="2300" spc="-15" dirty="0"/>
                        <a:t> </a:t>
                      </a:r>
                      <a:r>
                        <a:rPr lang="en-US" sz="2300" spc="-5" dirty="0"/>
                        <a:t>group. Books</a:t>
                      </a:r>
                      <a:r>
                        <a:rPr lang="en-US" sz="2300" spc="-15" dirty="0"/>
                        <a:t> </a:t>
                      </a:r>
                      <a:r>
                        <a:rPr lang="en-US" sz="2300" spc="-5" dirty="0"/>
                        <a:t>and</a:t>
                      </a:r>
                      <a:r>
                        <a:rPr lang="en-US" sz="2300" spc="-25" dirty="0"/>
                        <a:t> </a:t>
                      </a:r>
                      <a:r>
                        <a:rPr lang="en-US" sz="2300" spc="-5" dirty="0"/>
                        <a:t>newspapers.</a:t>
                      </a:r>
                      <a:endParaRPr lang="en-US"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242128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8719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CE7F22-307A-1246-679C-94B226DA19B8}"/>
              </a:ext>
            </a:extLst>
          </p:cNvPr>
          <p:cNvSpPr/>
          <p:nvPr/>
        </p:nvSpPr>
        <p:spPr>
          <a:xfrm>
            <a:off x="0" y="2767106"/>
            <a:ext cx="4036467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+mj-ea"/>
                <a:cs typeface="+mj-cs"/>
              </a:rPr>
              <a:t>Components of Verbal Communication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4F410D-A132-C21D-8FF7-B246F9D670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17121" t="17607" r="9872" b="25927"/>
          <a:stretch/>
        </p:blipFill>
        <p:spPr>
          <a:xfrm rot="16200000">
            <a:off x="4677393" y="-657036"/>
            <a:ext cx="6875818" cy="8153396"/>
          </a:xfrm>
          <a:prstGeom prst="rect">
            <a:avLst/>
          </a:prstGeom>
        </p:spPr>
      </p:pic>
      <p:sp>
        <p:nvSpPr>
          <p:cNvPr id="6" name="AutoShape 2" descr="What are the 7 principles of communication? or 7 Cs of Communication">
            <a:extLst>
              <a:ext uri="{FF2B5EF4-FFF2-40B4-BE49-F238E27FC236}">
                <a16:creationId xmlns:a16="http://schemas.microsoft.com/office/drawing/2014/main" id="{22CED6CF-A838-F870-5196-5148B63BD3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3898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A021DA-AD34-72ED-D94B-157F5E9472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" r="1" b="1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13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6163252-1058-8B94-7756-50E2EF02DA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508934"/>
              </p:ext>
            </p:extLst>
          </p:nvPr>
        </p:nvGraphicFramePr>
        <p:xfrm>
          <a:off x="221226" y="770849"/>
          <a:ext cx="11695471" cy="50215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008671">
                  <a:extLst>
                    <a:ext uri="{9D8B030D-6E8A-4147-A177-3AD203B41FA5}">
                      <a16:colId xmlns:a16="http://schemas.microsoft.com/office/drawing/2014/main" val="3076962514"/>
                    </a:ext>
                  </a:extLst>
                </a:gridCol>
                <a:gridCol w="8686800">
                  <a:extLst>
                    <a:ext uri="{9D8B030D-6E8A-4147-A177-3AD203B41FA5}">
                      <a16:colId xmlns:a16="http://schemas.microsoft.com/office/drawing/2014/main" val="948418526"/>
                    </a:ext>
                  </a:extLst>
                </a:gridCol>
              </a:tblGrid>
              <a:tr h="45048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Intrapersonal Communication</a:t>
                      </a:r>
                      <a:endParaRPr lang="en-IN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Silent Conversations we have with ourselves.</a:t>
                      </a:r>
                      <a:endParaRPr lang="en-IN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1978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IN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030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Interpersonal Communication</a:t>
                      </a:r>
                      <a:endParaRPr lang="en-IN" sz="3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Interpersonal communication refers to communication between two or more people. </a:t>
                      </a:r>
                      <a:endParaRPr lang="en-IN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8716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IN" sz="105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IN" sz="105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553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Small Group Conversation</a:t>
                      </a:r>
                      <a:endParaRPr lang="en-IN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Conversation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is the way that humans have always thought together. In </a:t>
                      </a:r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conversation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we discover shared meaning. It is the primal human organizing tool.</a:t>
                      </a:r>
                      <a:endParaRPr lang="en-IN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1071822"/>
                  </a:ext>
                </a:extLst>
              </a:tr>
              <a:tr h="14535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IN" sz="105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IN" sz="105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540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Public Communication</a:t>
                      </a:r>
                      <a:endParaRPr lang="en-IN" sz="32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“Public communications mean any material that is communicated to the public, either directly or through the media in print, broadcast or electronic form.”</a:t>
                      </a:r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IN" sz="105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539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6987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6F5F07B-A917-442C-82D5-5719737E9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ulti-coloured dialogue boxes">
            <a:extLst>
              <a:ext uri="{FF2B5EF4-FFF2-40B4-BE49-F238E27FC236}">
                <a16:creationId xmlns:a16="http://schemas.microsoft.com/office/drawing/2014/main" id="{0B3B5172-B76A-5C03-05BC-8BB834C967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441" b="5978"/>
          <a:stretch/>
        </p:blipFill>
        <p:spPr>
          <a:xfrm>
            <a:off x="20" y="10"/>
            <a:ext cx="1219196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7E0C296-2B1B-4589-84EA-239D87849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9175" y="2279176"/>
            <a:ext cx="5199894" cy="258567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A060AC-240C-BB65-E41E-1F482C6AD0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5812" y="2522070"/>
            <a:ext cx="4606621" cy="1533098"/>
          </a:xfrm>
        </p:spPr>
        <p:txBody>
          <a:bodyPr>
            <a:normAutofit fontScale="90000"/>
          </a:bodyPr>
          <a:lstStyle/>
          <a:p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COMMUNICATION SKILL</a:t>
            </a:r>
            <a:endParaRPr lang="en-IN" sz="40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CDD339A-0D5C-435F-B70C-6498DB974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552" y="3022005"/>
            <a:ext cx="12161561" cy="1033163"/>
            <a:chOff x="23552" y="3022005"/>
            <a:chExt cx="12161561" cy="1033163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21D7864D-9CC0-4345-A8ED-01EEC9C57B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33426" y="3820899"/>
              <a:ext cx="146874" cy="103369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3">
              <a:extLst>
                <a:ext uri="{FF2B5EF4-FFF2-40B4-BE49-F238E27FC236}">
                  <a16:creationId xmlns:a16="http://schemas.microsoft.com/office/drawing/2014/main" id="{F9F23CAB-0676-4AC7-8CA8-7B5BF73E27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012632" y="3146103"/>
              <a:ext cx="143728" cy="146842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5">
              <a:extLst>
                <a:ext uri="{FF2B5EF4-FFF2-40B4-BE49-F238E27FC236}">
                  <a16:creationId xmlns:a16="http://schemas.microsoft.com/office/drawing/2014/main" id="{EB1A7EF0-FD1E-4431-AA12-061658B276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58308" y="3186235"/>
              <a:ext cx="143728" cy="93707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66">
              <a:extLst>
                <a:ext uri="{FF2B5EF4-FFF2-40B4-BE49-F238E27FC236}">
                  <a16:creationId xmlns:a16="http://schemas.microsoft.com/office/drawing/2014/main" id="{AAA8D351-4D5D-43CA-9EA3-3A209DBA7B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19141" y="3199239"/>
              <a:ext cx="155267" cy="132351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67">
              <a:extLst>
                <a:ext uri="{FF2B5EF4-FFF2-40B4-BE49-F238E27FC236}">
                  <a16:creationId xmlns:a16="http://schemas.microsoft.com/office/drawing/2014/main" id="{AEB482CE-8502-400F-A587-CEA8BF668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79147" y="3203103"/>
              <a:ext cx="186739" cy="140079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69">
              <a:extLst>
                <a:ext uri="{FF2B5EF4-FFF2-40B4-BE49-F238E27FC236}">
                  <a16:creationId xmlns:a16="http://schemas.microsoft.com/office/drawing/2014/main" id="{B86FDE7E-057E-44EF-9209-38C5CD45C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45413" y="3206968"/>
              <a:ext cx="171003" cy="132351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70">
              <a:extLst>
                <a:ext uri="{FF2B5EF4-FFF2-40B4-BE49-F238E27FC236}">
                  <a16:creationId xmlns:a16="http://schemas.microsoft.com/office/drawing/2014/main" id="{9DAEC7B8-1258-418C-8918-40304A03F2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2571" y="3278457"/>
              <a:ext cx="155267" cy="89843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71">
              <a:extLst>
                <a:ext uri="{FF2B5EF4-FFF2-40B4-BE49-F238E27FC236}">
                  <a16:creationId xmlns:a16="http://schemas.microsoft.com/office/drawing/2014/main" id="{7B3E59D7-9F28-4FEB-8725-3474C434C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24344" y="3213730"/>
              <a:ext cx="155267" cy="107233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72">
              <a:extLst>
                <a:ext uri="{FF2B5EF4-FFF2-40B4-BE49-F238E27FC236}">
                  <a16:creationId xmlns:a16="http://schemas.microsoft.com/office/drawing/2014/main" id="{FB6EF793-0487-49E6-ACD6-A61029C0A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55774" y="3217593"/>
              <a:ext cx="155267" cy="107233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73">
              <a:extLst>
                <a:ext uri="{FF2B5EF4-FFF2-40B4-BE49-F238E27FC236}">
                  <a16:creationId xmlns:a16="http://schemas.microsoft.com/office/drawing/2014/main" id="{98ABF759-8FA6-48D5-B872-D9CEECD39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66180" y="3221457"/>
              <a:ext cx="143728" cy="99505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4">
              <a:extLst>
                <a:ext uri="{FF2B5EF4-FFF2-40B4-BE49-F238E27FC236}">
                  <a16:creationId xmlns:a16="http://schemas.microsoft.com/office/drawing/2014/main" id="{DDB8BBFA-C9D7-4F60-A252-7ED1743E47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49313" y="3228221"/>
              <a:ext cx="162611" cy="142976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85">
              <a:extLst>
                <a:ext uri="{FF2B5EF4-FFF2-40B4-BE49-F238E27FC236}">
                  <a16:creationId xmlns:a16="http://schemas.microsoft.com/office/drawing/2014/main" id="{A0FF6E41-0C56-4070-B2E2-2B584C578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69669" y="3263964"/>
              <a:ext cx="151070" cy="114961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7">
              <a:extLst>
                <a:ext uri="{FF2B5EF4-FFF2-40B4-BE49-F238E27FC236}">
                  <a16:creationId xmlns:a16="http://schemas.microsoft.com/office/drawing/2014/main" id="{BF2AC548-3795-4AF1-B887-1983F7F8A9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25650" y="3278455"/>
              <a:ext cx="159463" cy="107233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88">
              <a:extLst>
                <a:ext uri="{FF2B5EF4-FFF2-40B4-BE49-F238E27FC236}">
                  <a16:creationId xmlns:a16="http://schemas.microsoft.com/office/drawing/2014/main" id="{2BDFC7FA-5D85-4F31-B712-6E0C0D7B04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23043" y="3285217"/>
              <a:ext cx="7345" cy="77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4">
              <a:extLst>
                <a:ext uri="{FF2B5EF4-FFF2-40B4-BE49-F238E27FC236}">
                  <a16:creationId xmlns:a16="http://schemas.microsoft.com/office/drawing/2014/main" id="{DD1464FA-ADAE-4DB6-A9A6-A809763A3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50139" y="3580387"/>
              <a:ext cx="163660" cy="121724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>
              <a:extLst>
                <a:ext uri="{FF2B5EF4-FFF2-40B4-BE49-F238E27FC236}">
                  <a16:creationId xmlns:a16="http://schemas.microsoft.com/office/drawing/2014/main" id="{A247191C-2FEA-4AA3-9B1B-4F1602D26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815064" y="3539291"/>
              <a:ext cx="225557" cy="143944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>
              <a:extLst>
                <a:ext uri="{FF2B5EF4-FFF2-40B4-BE49-F238E27FC236}">
                  <a16:creationId xmlns:a16="http://schemas.microsoft.com/office/drawing/2014/main" id="{92676367-B42C-46BC-BF52-A543723C2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091835" y="3539292"/>
              <a:ext cx="175200" cy="93707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99">
              <a:extLst>
                <a:ext uri="{FF2B5EF4-FFF2-40B4-BE49-F238E27FC236}">
                  <a16:creationId xmlns:a16="http://schemas.microsoft.com/office/drawing/2014/main" id="{F96083BD-2E2F-43C1-B5B8-90A19ECB2F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20539" y="3539289"/>
              <a:ext cx="260178" cy="143944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00">
              <a:extLst>
                <a:ext uri="{FF2B5EF4-FFF2-40B4-BE49-F238E27FC236}">
                  <a16:creationId xmlns:a16="http://schemas.microsoft.com/office/drawing/2014/main" id="{36D49EC8-F959-4206-9496-81C1FCE950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59800" y="3539291"/>
              <a:ext cx="152120" cy="111097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01">
              <a:extLst>
                <a:ext uri="{FF2B5EF4-FFF2-40B4-BE49-F238E27FC236}">
                  <a16:creationId xmlns:a16="http://schemas.microsoft.com/office/drawing/2014/main" id="{0D1F9B54-5650-4ADE-8769-818D5AD39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4341" y="3569721"/>
              <a:ext cx="163660" cy="96607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02">
              <a:extLst>
                <a:ext uri="{FF2B5EF4-FFF2-40B4-BE49-F238E27FC236}">
                  <a16:creationId xmlns:a16="http://schemas.microsoft.com/office/drawing/2014/main" id="{1208F64B-D1E2-4308-A921-2791E4D90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59349" y="3594839"/>
              <a:ext cx="143728" cy="117858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03">
              <a:extLst>
                <a:ext uri="{FF2B5EF4-FFF2-40B4-BE49-F238E27FC236}">
                  <a16:creationId xmlns:a16="http://schemas.microsoft.com/office/drawing/2014/main" id="{DD5592E3-A816-49FE-824E-AF5845C511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171682" y="3557646"/>
              <a:ext cx="166807" cy="121724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13">
              <a:extLst>
                <a:ext uri="{FF2B5EF4-FFF2-40B4-BE49-F238E27FC236}">
                  <a16:creationId xmlns:a16="http://schemas.microsoft.com/office/drawing/2014/main" id="{048AF30C-3E40-4065-A7E2-A78D26B05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13811" y="3611744"/>
              <a:ext cx="11540" cy="10628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15">
              <a:extLst>
                <a:ext uri="{FF2B5EF4-FFF2-40B4-BE49-F238E27FC236}">
                  <a16:creationId xmlns:a16="http://schemas.microsoft.com/office/drawing/2014/main" id="{F6E9CB87-8280-47D0-88C8-BAC285D5DE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8190" y="3618509"/>
              <a:ext cx="7345" cy="676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17">
              <a:extLst>
                <a:ext uri="{FF2B5EF4-FFF2-40B4-BE49-F238E27FC236}">
                  <a16:creationId xmlns:a16="http://schemas.microsoft.com/office/drawing/2014/main" id="{C126D247-0C11-4EAB-BE52-A4D807955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45118" y="3633000"/>
              <a:ext cx="8392" cy="676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18">
              <a:extLst>
                <a:ext uri="{FF2B5EF4-FFF2-40B4-BE49-F238E27FC236}">
                  <a16:creationId xmlns:a16="http://schemas.microsoft.com/office/drawing/2014/main" id="{A15D480B-DA3E-4F00-BDEA-52E018D2CE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09199" y="3636863"/>
              <a:ext cx="155267" cy="113994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19">
              <a:extLst>
                <a:ext uri="{FF2B5EF4-FFF2-40B4-BE49-F238E27FC236}">
                  <a16:creationId xmlns:a16="http://schemas.microsoft.com/office/drawing/2014/main" id="{171F133F-A692-4513-A861-47BDCCC8F6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25942" y="3622374"/>
              <a:ext cx="151070" cy="178722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20">
              <a:extLst>
                <a:ext uri="{FF2B5EF4-FFF2-40B4-BE49-F238E27FC236}">
                  <a16:creationId xmlns:a16="http://schemas.microsoft.com/office/drawing/2014/main" id="{38207A8D-8E7E-463D-9992-9844A7808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06294" y="3832973"/>
              <a:ext cx="143728" cy="79216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27">
              <a:extLst>
                <a:ext uri="{FF2B5EF4-FFF2-40B4-BE49-F238E27FC236}">
                  <a16:creationId xmlns:a16="http://schemas.microsoft.com/office/drawing/2014/main" id="{7BA77B91-9626-4DFA-A5D2-86BE3EAC8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72096" y="3868719"/>
              <a:ext cx="162611" cy="93707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29">
              <a:extLst>
                <a:ext uri="{FF2B5EF4-FFF2-40B4-BE49-F238E27FC236}">
                  <a16:creationId xmlns:a16="http://schemas.microsoft.com/office/drawing/2014/main" id="{E160D945-C924-441B-827A-C27206D18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734415" y="3872581"/>
              <a:ext cx="175200" cy="129453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33">
              <a:extLst>
                <a:ext uri="{FF2B5EF4-FFF2-40B4-BE49-F238E27FC236}">
                  <a16:creationId xmlns:a16="http://schemas.microsoft.com/office/drawing/2014/main" id="{034D50E5-CC96-47EA-909D-9CC6ABA24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05710" y="3883209"/>
              <a:ext cx="162611" cy="118826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36">
              <a:extLst>
                <a:ext uri="{FF2B5EF4-FFF2-40B4-BE49-F238E27FC236}">
                  <a16:creationId xmlns:a16="http://schemas.microsoft.com/office/drawing/2014/main" id="{CE529D6B-DA12-4C21-8816-B7C0655DC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733368" y="3958373"/>
              <a:ext cx="151070" cy="82115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37">
              <a:extLst>
                <a:ext uri="{FF2B5EF4-FFF2-40B4-BE49-F238E27FC236}">
                  <a16:creationId xmlns:a16="http://schemas.microsoft.com/office/drawing/2014/main" id="{8BD20D1C-AFD2-46C5-B874-E1E6575AB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06887" y="3901564"/>
              <a:ext cx="151070" cy="111097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38">
              <a:extLst>
                <a:ext uri="{FF2B5EF4-FFF2-40B4-BE49-F238E27FC236}">
                  <a16:creationId xmlns:a16="http://schemas.microsoft.com/office/drawing/2014/main" id="{1553F3A5-DAE1-4BE4-A62C-DC0B2B076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07894" y="3904464"/>
              <a:ext cx="139530" cy="93707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39">
              <a:extLst>
                <a:ext uri="{FF2B5EF4-FFF2-40B4-BE49-F238E27FC236}">
                  <a16:creationId xmlns:a16="http://schemas.microsoft.com/office/drawing/2014/main" id="{7248432C-E709-4AB9-B196-B17BABF54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09199" y="3912191"/>
              <a:ext cx="155267" cy="103369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42">
              <a:extLst>
                <a:ext uri="{FF2B5EF4-FFF2-40B4-BE49-F238E27FC236}">
                  <a16:creationId xmlns:a16="http://schemas.microsoft.com/office/drawing/2014/main" id="{87579DF1-0CD1-48D7-9B6C-2B437C7B0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812046" y="3947935"/>
              <a:ext cx="4197" cy="676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43">
              <a:extLst>
                <a:ext uri="{FF2B5EF4-FFF2-40B4-BE49-F238E27FC236}">
                  <a16:creationId xmlns:a16="http://schemas.microsoft.com/office/drawing/2014/main" id="{51C5165A-A8BD-4E8A-BB51-96ADB4E0C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027955" y="3951797"/>
              <a:ext cx="143728" cy="92743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44">
              <a:extLst>
                <a:ext uri="{FF2B5EF4-FFF2-40B4-BE49-F238E27FC236}">
                  <a16:creationId xmlns:a16="http://schemas.microsoft.com/office/drawing/2014/main" id="{3318A639-15FE-47E4-883D-24F0DAF6B4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45833" y="3947935"/>
              <a:ext cx="167855" cy="107233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45">
              <a:extLst>
                <a:ext uri="{FF2B5EF4-FFF2-40B4-BE49-F238E27FC236}">
                  <a16:creationId xmlns:a16="http://schemas.microsoft.com/office/drawing/2014/main" id="{B03EC112-0D5C-48DA-93EE-940B74A62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94469" y="3954698"/>
              <a:ext cx="143728" cy="79216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id="{982DB46C-F13E-4ED7-90F3-47B25A0858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58264" y="3024903"/>
              <a:ext cx="163660" cy="104334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5">
              <a:extLst>
                <a:ext uri="{FF2B5EF4-FFF2-40B4-BE49-F238E27FC236}">
                  <a16:creationId xmlns:a16="http://schemas.microsoft.com/office/drawing/2014/main" id="{FF698AC9-5CD1-4A7F-8D25-5787F7E8E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7792" y="3039394"/>
              <a:ext cx="143728" cy="85979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8">
              <a:extLst>
                <a:ext uri="{FF2B5EF4-FFF2-40B4-BE49-F238E27FC236}">
                  <a16:creationId xmlns:a16="http://schemas.microsoft.com/office/drawing/2014/main" id="{580965AB-01A6-476C-8F50-ED23508207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57259" y="3022005"/>
              <a:ext cx="163660" cy="92743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9">
              <a:extLst>
                <a:ext uri="{FF2B5EF4-FFF2-40B4-BE49-F238E27FC236}">
                  <a16:creationId xmlns:a16="http://schemas.microsoft.com/office/drawing/2014/main" id="{E3C0DF2F-3170-4A79-ADAA-4BC015B241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56843" y="3047122"/>
              <a:ext cx="147925" cy="82115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0">
              <a:extLst>
                <a:ext uri="{FF2B5EF4-FFF2-40B4-BE49-F238E27FC236}">
                  <a16:creationId xmlns:a16="http://schemas.microsoft.com/office/drawing/2014/main" id="{69010010-E67A-4065-8312-BE392BB1C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93941" y="3057748"/>
              <a:ext cx="152120" cy="92743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631A2BD3-8DA4-49DA-961C-2A84252DDF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8079" y="3068377"/>
              <a:ext cx="178347" cy="117858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B3462A74-8748-4CC2-A7DC-0F765B7342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5247" y="3072240"/>
              <a:ext cx="159463" cy="96607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6">
              <a:extLst>
                <a:ext uri="{FF2B5EF4-FFF2-40B4-BE49-F238E27FC236}">
                  <a16:creationId xmlns:a16="http://schemas.microsoft.com/office/drawing/2014/main" id="{3FD72CB2-5280-4C42-ABD9-AC2202E75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30154" y="3093493"/>
              <a:ext cx="151070" cy="92743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7">
              <a:extLst>
                <a:ext uri="{FF2B5EF4-FFF2-40B4-BE49-F238E27FC236}">
                  <a16:creationId xmlns:a16="http://schemas.microsoft.com/office/drawing/2014/main" id="{7BB6BA01-F7D6-431B-97F7-2DAD44DF9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54702" y="3093493"/>
              <a:ext cx="155267" cy="111097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8">
              <a:extLst>
                <a:ext uri="{FF2B5EF4-FFF2-40B4-BE49-F238E27FC236}">
                  <a16:creationId xmlns:a16="http://schemas.microsoft.com/office/drawing/2014/main" id="{6CBFA44B-13FA-4E01-8EC8-3C2E03DC7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78791" y="3125373"/>
              <a:ext cx="151070" cy="82115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30">
              <a:extLst>
                <a:ext uri="{FF2B5EF4-FFF2-40B4-BE49-F238E27FC236}">
                  <a16:creationId xmlns:a16="http://schemas.microsoft.com/office/drawing/2014/main" id="{0B5F8AEE-90EF-4529-B573-77F764D89A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69975" y="3143729"/>
              <a:ext cx="11540" cy="676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43">
              <a:extLst>
                <a:ext uri="{FF2B5EF4-FFF2-40B4-BE49-F238E27FC236}">
                  <a16:creationId xmlns:a16="http://schemas.microsoft.com/office/drawing/2014/main" id="{56BAE621-EB8E-4E88-9B1A-F840BFE658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86006" y="3362058"/>
              <a:ext cx="169954" cy="88879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1">
              <a:extLst>
                <a:ext uri="{FF2B5EF4-FFF2-40B4-BE49-F238E27FC236}">
                  <a16:creationId xmlns:a16="http://schemas.microsoft.com/office/drawing/2014/main" id="{14B4DED6-A4BF-4F3B-B1FC-82825676B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4777" y="3401668"/>
              <a:ext cx="136383" cy="107233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2">
              <a:extLst>
                <a:ext uri="{FF2B5EF4-FFF2-40B4-BE49-F238E27FC236}">
                  <a16:creationId xmlns:a16="http://schemas.microsoft.com/office/drawing/2014/main" id="{E93A246E-C93F-4DCB-8EB4-8AE46BC81F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156" y="3408428"/>
              <a:ext cx="140580" cy="96607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3">
              <a:extLst>
                <a:ext uri="{FF2B5EF4-FFF2-40B4-BE49-F238E27FC236}">
                  <a16:creationId xmlns:a16="http://schemas.microsoft.com/office/drawing/2014/main" id="{2D8ABAA9-E978-42EE-9895-4A97F33EAF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63345" y="3415192"/>
              <a:ext cx="151070" cy="93707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4">
              <a:extLst>
                <a:ext uri="{FF2B5EF4-FFF2-40B4-BE49-F238E27FC236}">
                  <a16:creationId xmlns:a16="http://schemas.microsoft.com/office/drawing/2014/main" id="{1BDBC350-8F9F-44B7-8860-EE05E45569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17434" y="3412293"/>
              <a:ext cx="159463" cy="124621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55">
              <a:extLst>
                <a:ext uri="{FF2B5EF4-FFF2-40B4-BE49-F238E27FC236}">
                  <a16:creationId xmlns:a16="http://schemas.microsoft.com/office/drawing/2014/main" id="{8CC1825B-07E8-4D9A-99FC-AF22F9D705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3589" y="3419055"/>
              <a:ext cx="155267" cy="82115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56">
              <a:extLst>
                <a:ext uri="{FF2B5EF4-FFF2-40B4-BE49-F238E27FC236}">
                  <a16:creationId xmlns:a16="http://schemas.microsoft.com/office/drawing/2014/main" id="{E208343E-229A-4E39-AF3B-DAE8625D5E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767596" y="3450937"/>
              <a:ext cx="152120" cy="85979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57">
              <a:extLst>
                <a:ext uri="{FF2B5EF4-FFF2-40B4-BE49-F238E27FC236}">
                  <a16:creationId xmlns:a16="http://schemas.microsoft.com/office/drawing/2014/main" id="{C48670A5-7175-4E13-BCF9-70B92BFB7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60620" y="3415192"/>
              <a:ext cx="166807" cy="111097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59">
              <a:extLst>
                <a:ext uri="{FF2B5EF4-FFF2-40B4-BE49-F238E27FC236}">
                  <a16:creationId xmlns:a16="http://schemas.microsoft.com/office/drawing/2014/main" id="{F4203D1F-0C38-4CC7-9667-06D91693C8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3108" y="3458664"/>
              <a:ext cx="146874" cy="92743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0">
              <a:extLst>
                <a:ext uri="{FF2B5EF4-FFF2-40B4-BE49-F238E27FC236}">
                  <a16:creationId xmlns:a16="http://schemas.microsoft.com/office/drawing/2014/main" id="{7C6039CA-A1B7-4086-B035-CF1A0B147A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23943" y="3465427"/>
              <a:ext cx="155267" cy="82115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1">
              <a:extLst>
                <a:ext uri="{FF2B5EF4-FFF2-40B4-BE49-F238E27FC236}">
                  <a16:creationId xmlns:a16="http://schemas.microsoft.com/office/drawing/2014/main" id="{BCF25F37-4F50-4174-88D1-A3A43F614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5592" y="3483783"/>
              <a:ext cx="162611" cy="117858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8">
              <a:extLst>
                <a:ext uri="{FF2B5EF4-FFF2-40B4-BE49-F238E27FC236}">
                  <a16:creationId xmlns:a16="http://schemas.microsoft.com/office/drawing/2014/main" id="{F076F369-289A-4E93-BF39-B4C99E16B9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149" y="3705975"/>
              <a:ext cx="175200" cy="88879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9">
              <a:extLst>
                <a:ext uri="{FF2B5EF4-FFF2-40B4-BE49-F238E27FC236}">
                  <a16:creationId xmlns:a16="http://schemas.microsoft.com/office/drawing/2014/main" id="{F014AE29-4A4C-418D-8D72-233AECCE70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02456" y="3708874"/>
              <a:ext cx="146874" cy="82115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80">
              <a:extLst>
                <a:ext uri="{FF2B5EF4-FFF2-40B4-BE49-F238E27FC236}">
                  <a16:creationId xmlns:a16="http://schemas.microsoft.com/office/drawing/2014/main" id="{169B666F-51A1-4D47-851D-BF226C5366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515" y="3716603"/>
              <a:ext cx="147925" cy="78251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81">
              <a:extLst>
                <a:ext uri="{FF2B5EF4-FFF2-40B4-BE49-F238E27FC236}">
                  <a16:creationId xmlns:a16="http://schemas.microsoft.com/office/drawing/2014/main" id="{1D47E7BB-91A2-4C01-848C-7528FB8DC8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85883" y="3712738"/>
              <a:ext cx="166807" cy="107233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2">
              <a:extLst>
                <a:ext uri="{FF2B5EF4-FFF2-40B4-BE49-F238E27FC236}">
                  <a16:creationId xmlns:a16="http://schemas.microsoft.com/office/drawing/2014/main" id="{E8C443E6-6590-4FA5-9143-C734D59DC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17313" y="3723363"/>
              <a:ext cx="152120" cy="82115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3">
              <a:extLst>
                <a:ext uri="{FF2B5EF4-FFF2-40B4-BE49-F238E27FC236}">
                  <a16:creationId xmlns:a16="http://schemas.microsoft.com/office/drawing/2014/main" id="{8AE369CB-90BC-49E0-84E4-E46339759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95241" y="3702111"/>
              <a:ext cx="155267" cy="186450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4">
              <a:extLst>
                <a:ext uri="{FF2B5EF4-FFF2-40B4-BE49-F238E27FC236}">
                  <a16:creationId xmlns:a16="http://schemas.microsoft.com/office/drawing/2014/main" id="{DC1D6E23-7CDE-45A3-B8E0-2C5D1BDE7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3642" y="3730128"/>
              <a:ext cx="155267" cy="104334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6">
              <a:extLst>
                <a:ext uri="{FF2B5EF4-FFF2-40B4-BE49-F238E27FC236}">
                  <a16:creationId xmlns:a16="http://schemas.microsoft.com/office/drawing/2014/main" id="{AF542CA1-45D2-4197-B34E-0A63A758B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730" y="3737922"/>
              <a:ext cx="155267" cy="133317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9">
              <a:extLst>
                <a:ext uri="{FF2B5EF4-FFF2-40B4-BE49-F238E27FC236}">
                  <a16:creationId xmlns:a16="http://schemas.microsoft.com/office/drawing/2014/main" id="{5ED5642D-E343-41C8-8FF3-3368A86601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1490" y="3709999"/>
              <a:ext cx="159463" cy="110131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90">
              <a:extLst>
                <a:ext uri="{FF2B5EF4-FFF2-40B4-BE49-F238E27FC236}">
                  <a16:creationId xmlns:a16="http://schemas.microsoft.com/office/drawing/2014/main" id="{BDD03E24-B855-4A54-9C06-9665F8E96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69434" y="3802579"/>
              <a:ext cx="3148" cy="10628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5">
              <a:extLst>
                <a:ext uri="{FF2B5EF4-FFF2-40B4-BE49-F238E27FC236}">
                  <a16:creationId xmlns:a16="http://schemas.microsoft.com/office/drawing/2014/main" id="{92A5ABF9-C9AB-440A-9046-57769BAA7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57751" y="3076723"/>
              <a:ext cx="143728" cy="96607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7">
              <a:extLst>
                <a:ext uri="{FF2B5EF4-FFF2-40B4-BE49-F238E27FC236}">
                  <a16:creationId xmlns:a16="http://schemas.microsoft.com/office/drawing/2014/main" id="{20CCFA26-8B22-4B64-A21B-01B13BE5B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19939" y="3091214"/>
              <a:ext cx="163660" cy="118826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40">
              <a:extLst>
                <a:ext uri="{FF2B5EF4-FFF2-40B4-BE49-F238E27FC236}">
                  <a16:creationId xmlns:a16="http://schemas.microsoft.com/office/drawing/2014/main" id="{7034E999-C5DC-41C3-93CF-5AA4288924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52129" y="3460249"/>
              <a:ext cx="159463" cy="96607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46">
              <a:extLst>
                <a:ext uri="{FF2B5EF4-FFF2-40B4-BE49-F238E27FC236}">
                  <a16:creationId xmlns:a16="http://schemas.microsoft.com/office/drawing/2014/main" id="{1A197C36-622D-4B69-91BB-4C6D3D209E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5385" y="3453485"/>
              <a:ext cx="143728" cy="96607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64">
              <a:extLst>
                <a:ext uri="{FF2B5EF4-FFF2-40B4-BE49-F238E27FC236}">
                  <a16:creationId xmlns:a16="http://schemas.microsoft.com/office/drawing/2014/main" id="{2B41BCF4-897C-4C73-A9C9-92A909F18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05696" y="3715636"/>
              <a:ext cx="162611" cy="118826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75">
              <a:extLst>
                <a:ext uri="{FF2B5EF4-FFF2-40B4-BE49-F238E27FC236}">
                  <a16:creationId xmlns:a16="http://schemas.microsoft.com/office/drawing/2014/main" id="{406FB574-90F0-417D-ABCD-95DDE91A29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69586" y="3718188"/>
              <a:ext cx="152120" cy="92743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">
              <a:extLst>
                <a:ext uri="{FF2B5EF4-FFF2-40B4-BE49-F238E27FC236}">
                  <a16:creationId xmlns:a16="http://schemas.microsoft.com/office/drawing/2014/main" id="{4B98C702-29E3-4C5E-AA82-64BAC1F2A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552" y="3423540"/>
              <a:ext cx="155267" cy="104334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36">
              <a:extLst>
                <a:ext uri="{FF2B5EF4-FFF2-40B4-BE49-F238E27FC236}">
                  <a16:creationId xmlns:a16="http://schemas.microsoft.com/office/drawing/2014/main" id="{943DBA82-CBF2-40C6-A535-C02BA2F1E7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657107" y="3584213"/>
              <a:ext cx="151070" cy="82115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64">
              <a:extLst>
                <a:ext uri="{FF2B5EF4-FFF2-40B4-BE49-F238E27FC236}">
                  <a16:creationId xmlns:a16="http://schemas.microsoft.com/office/drawing/2014/main" id="{5A1CC399-638B-44DB-80A7-401D797A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8048" y="3693860"/>
              <a:ext cx="162611" cy="118826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" name="Picture 2" descr="CBSE Syllabus For Class 9 Artificial Intelligence(AI)">
            <a:extLst>
              <a:ext uri="{FF2B5EF4-FFF2-40B4-BE49-F238E27FC236}">
                <a16:creationId xmlns:a16="http://schemas.microsoft.com/office/drawing/2014/main" id="{3447C535-1338-62A5-24B7-9B5EBE949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321" y="-36746"/>
            <a:ext cx="2562779" cy="16536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6259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45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DAF22E-5B65-BE4C-DD38-11BBFAC56312}"/>
              </a:ext>
            </a:extLst>
          </p:cNvPr>
          <p:cNvSpPr/>
          <p:nvPr/>
        </p:nvSpPr>
        <p:spPr>
          <a:xfrm>
            <a:off x="645065" y="1463040"/>
            <a:ext cx="3796306" cy="26909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Feedback</a:t>
            </a:r>
          </a:p>
        </p:txBody>
      </p:sp>
      <p:grpSp>
        <p:nvGrpSpPr>
          <p:cNvPr id="55" name="Group 47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Connector 49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ectangle 51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8A3AD6-E2A1-30C4-B46E-4723EA7767F6}"/>
              </a:ext>
            </a:extLst>
          </p:cNvPr>
          <p:cNvSpPr txBox="1"/>
          <p:nvPr/>
        </p:nvSpPr>
        <p:spPr>
          <a:xfrm>
            <a:off x="5656218" y="1463039"/>
            <a:ext cx="5542387" cy="43004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The receiver’s response or reply to the sender’s message is called feedback.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A4A6AF-4D47-061C-A0AC-EAF533B128F6}"/>
              </a:ext>
            </a:extLst>
          </p:cNvPr>
          <p:cNvSpPr txBox="1"/>
          <p:nvPr/>
        </p:nvSpPr>
        <p:spPr>
          <a:xfrm>
            <a:off x="6639180" y="2808514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Feedback is actually the acknowledgement of a successful communication. It ensure that the complete message was delivered successfully. </a:t>
            </a:r>
          </a:p>
        </p:txBody>
      </p:sp>
    </p:spTree>
    <p:extLst>
      <p:ext uri="{BB962C8B-B14F-4D97-AF65-F5344CB8AC3E}">
        <p14:creationId xmlns:p14="http://schemas.microsoft.com/office/powerpoint/2010/main" val="2744406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03A7D0-676B-A04C-5FAA-DAA0DC216D19}"/>
              </a:ext>
            </a:extLst>
          </p:cNvPr>
          <p:cNvSpPr/>
          <p:nvPr/>
        </p:nvSpPr>
        <p:spPr>
          <a:xfrm>
            <a:off x="4199427" y="209428"/>
            <a:ext cx="2747064" cy="60173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Feedback</a:t>
            </a:r>
            <a:endParaRPr lang="en-US" sz="4800" b="1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A02AEB-BD46-3F4D-FA2B-D3109E3677E1}"/>
              </a:ext>
            </a:extLst>
          </p:cNvPr>
          <p:cNvSpPr txBox="1"/>
          <p:nvPr/>
        </p:nvSpPr>
        <p:spPr>
          <a:xfrm>
            <a:off x="545690" y="929147"/>
            <a:ext cx="116463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receiver’s response on reply to the sender’s message is called feedback.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Feedback ensures a proper understanding between sender and receiver.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Feedback provides information about the success of the communication.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Feedback is the acknowledgment to the sender message.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receiver sends answers or responses through a message or information, it is called feedback.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especially important in a two-way communication process.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284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roup 11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176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8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2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4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6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8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0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2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4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6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8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2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4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6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8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0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2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4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6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8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2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4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6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8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0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2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4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6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8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2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4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6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8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0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2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4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6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8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2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4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6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8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0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2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4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6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8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2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4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6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8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290" name="Rectangle 70">
            <a:extLst>
              <a:ext uri="{FF2B5EF4-FFF2-40B4-BE49-F238E27FC236}">
                <a16:creationId xmlns:a16="http://schemas.microsoft.com/office/drawing/2014/main" id="{6BB4A288-31AD-48C2-B51A-26D773DE2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Freeform 106">
            <a:extLst>
              <a:ext uri="{FF2B5EF4-FFF2-40B4-BE49-F238E27FC236}">
                <a16:creationId xmlns:a16="http://schemas.microsoft.com/office/drawing/2014/main" id="{E4EDFF6B-9633-41F1-8773-621480132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875247" y="71552"/>
            <a:ext cx="134697" cy="97107"/>
          </a:xfrm>
          <a:custGeom>
            <a:avLst/>
            <a:gdLst>
              <a:gd name="T0" fmla="*/ 25 w 41"/>
              <a:gd name="T1" fmla="*/ 0 h 32"/>
              <a:gd name="T2" fmla="*/ 4 w 41"/>
              <a:gd name="T3" fmla="*/ 18 h 32"/>
              <a:gd name="T4" fmla="*/ 25 w 41"/>
              <a:gd name="T5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" h="32">
                <a:moveTo>
                  <a:pt x="25" y="0"/>
                </a:moveTo>
                <a:cubicBezTo>
                  <a:pt x="41" y="13"/>
                  <a:pt x="15" y="32"/>
                  <a:pt x="4" y="18"/>
                </a:cubicBezTo>
                <a:cubicBezTo>
                  <a:pt x="0" y="5"/>
                  <a:pt x="15" y="0"/>
                  <a:pt x="25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94" name="Freeform 8">
            <a:extLst>
              <a:ext uri="{FF2B5EF4-FFF2-40B4-BE49-F238E27FC236}">
                <a16:creationId xmlns:a16="http://schemas.microsoft.com/office/drawing/2014/main" id="{3CBF9DF5-6CB4-47C6-B02C-66E82078E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1143682" y="82259"/>
            <a:ext cx="131153" cy="88130"/>
          </a:xfrm>
          <a:custGeom>
            <a:avLst/>
            <a:gdLst>
              <a:gd name="T0" fmla="*/ 26 w 40"/>
              <a:gd name="T1" fmla="*/ 0 h 29"/>
              <a:gd name="T2" fmla="*/ 39 w 40"/>
              <a:gd name="T3" fmla="*/ 20 h 29"/>
              <a:gd name="T4" fmla="*/ 26 w 40"/>
              <a:gd name="T5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29">
                <a:moveTo>
                  <a:pt x="26" y="0"/>
                </a:moveTo>
                <a:cubicBezTo>
                  <a:pt x="34" y="0"/>
                  <a:pt x="40" y="10"/>
                  <a:pt x="39" y="20"/>
                </a:cubicBezTo>
                <a:cubicBezTo>
                  <a:pt x="17" y="29"/>
                  <a:pt x="0" y="10"/>
                  <a:pt x="2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96" name="Rectangle 76">
            <a:extLst>
              <a:ext uri="{FF2B5EF4-FFF2-40B4-BE49-F238E27FC236}">
                <a16:creationId xmlns:a16="http://schemas.microsoft.com/office/drawing/2014/main" id="{CF296E0E-B856-46EB-BF61-6F696D2B0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0264" y="0"/>
            <a:ext cx="845984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Freeform 8">
            <a:extLst>
              <a:ext uri="{FF2B5EF4-FFF2-40B4-BE49-F238E27FC236}">
                <a16:creationId xmlns:a16="http://schemas.microsoft.com/office/drawing/2014/main" id="{BA7B3754-9F6B-4C2F-8542-DBF42BB6D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452407" y="6151"/>
            <a:ext cx="131153" cy="88130"/>
          </a:xfrm>
          <a:custGeom>
            <a:avLst/>
            <a:gdLst>
              <a:gd name="T0" fmla="*/ 26 w 40"/>
              <a:gd name="T1" fmla="*/ 0 h 29"/>
              <a:gd name="T2" fmla="*/ 39 w 40"/>
              <a:gd name="T3" fmla="*/ 20 h 29"/>
              <a:gd name="T4" fmla="*/ 26 w 40"/>
              <a:gd name="T5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29">
                <a:moveTo>
                  <a:pt x="26" y="0"/>
                </a:moveTo>
                <a:cubicBezTo>
                  <a:pt x="34" y="0"/>
                  <a:pt x="40" y="10"/>
                  <a:pt x="39" y="20"/>
                </a:cubicBezTo>
                <a:cubicBezTo>
                  <a:pt x="17" y="29"/>
                  <a:pt x="0" y="10"/>
                  <a:pt x="2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0" name="Freeform 10">
            <a:extLst>
              <a:ext uri="{FF2B5EF4-FFF2-40B4-BE49-F238E27FC236}">
                <a16:creationId xmlns:a16="http://schemas.microsoft.com/office/drawing/2014/main" id="{6BE97838-F825-4CB4-A025-02EBFB5C2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785588" y="77813"/>
            <a:ext cx="138242" cy="88130"/>
          </a:xfrm>
          <a:custGeom>
            <a:avLst/>
            <a:gdLst>
              <a:gd name="T0" fmla="*/ 22 w 42"/>
              <a:gd name="T1" fmla="*/ 0 h 29"/>
              <a:gd name="T2" fmla="*/ 14 w 42"/>
              <a:gd name="T3" fmla="*/ 25 h 29"/>
              <a:gd name="T4" fmla="*/ 22 w 42"/>
              <a:gd name="T5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" h="29">
                <a:moveTo>
                  <a:pt x="22" y="0"/>
                </a:moveTo>
                <a:cubicBezTo>
                  <a:pt x="42" y="7"/>
                  <a:pt x="28" y="29"/>
                  <a:pt x="14" y="25"/>
                </a:cubicBezTo>
                <a:cubicBezTo>
                  <a:pt x="0" y="18"/>
                  <a:pt x="8" y="1"/>
                  <a:pt x="22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2" name="Freeform 25">
            <a:extLst>
              <a:ext uri="{FF2B5EF4-FFF2-40B4-BE49-F238E27FC236}">
                <a16:creationId xmlns:a16="http://schemas.microsoft.com/office/drawing/2014/main" id="{11348FE6-F46B-4EF6-ABF2-E94E111A7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924052" y="371289"/>
            <a:ext cx="134697" cy="93843"/>
          </a:xfrm>
          <a:custGeom>
            <a:avLst/>
            <a:gdLst>
              <a:gd name="T0" fmla="*/ 23 w 41"/>
              <a:gd name="T1" fmla="*/ 0 h 31"/>
              <a:gd name="T2" fmla="*/ 17 w 41"/>
              <a:gd name="T3" fmla="*/ 25 h 31"/>
              <a:gd name="T4" fmla="*/ 23 w 41"/>
              <a:gd name="T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" h="31">
                <a:moveTo>
                  <a:pt x="23" y="0"/>
                </a:moveTo>
                <a:cubicBezTo>
                  <a:pt x="40" y="1"/>
                  <a:pt x="41" y="31"/>
                  <a:pt x="17" y="25"/>
                </a:cubicBezTo>
                <a:cubicBezTo>
                  <a:pt x="0" y="7"/>
                  <a:pt x="17" y="4"/>
                  <a:pt x="23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3" name="Freeform 49">
            <a:extLst>
              <a:ext uri="{FF2B5EF4-FFF2-40B4-BE49-F238E27FC236}">
                <a16:creationId xmlns:a16="http://schemas.microsoft.com/office/drawing/2014/main" id="{3B472971-029A-435A-869B-7008BFAB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1178524" y="299437"/>
            <a:ext cx="127608" cy="81603"/>
          </a:xfrm>
          <a:custGeom>
            <a:avLst/>
            <a:gdLst>
              <a:gd name="T0" fmla="*/ 21 w 39"/>
              <a:gd name="T1" fmla="*/ 2 h 27"/>
              <a:gd name="T2" fmla="*/ 26 w 39"/>
              <a:gd name="T3" fmla="*/ 24 h 27"/>
              <a:gd name="T4" fmla="*/ 21 w 39"/>
              <a:gd name="T5" fmla="*/ 2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27">
                <a:moveTo>
                  <a:pt x="21" y="2"/>
                </a:moveTo>
                <a:cubicBezTo>
                  <a:pt x="36" y="0"/>
                  <a:pt x="39" y="17"/>
                  <a:pt x="26" y="24"/>
                </a:cubicBezTo>
                <a:cubicBezTo>
                  <a:pt x="8" y="27"/>
                  <a:pt x="0" y="9"/>
                  <a:pt x="21" y="2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4" name="Freeform 59">
            <a:extLst>
              <a:ext uri="{FF2B5EF4-FFF2-40B4-BE49-F238E27FC236}">
                <a16:creationId xmlns:a16="http://schemas.microsoft.com/office/drawing/2014/main" id="{0AF4E30D-0D8A-409E-A853-6ABC6EAD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431179" y="255502"/>
            <a:ext cx="124063" cy="78339"/>
          </a:xfrm>
          <a:custGeom>
            <a:avLst/>
            <a:gdLst>
              <a:gd name="T0" fmla="*/ 22 w 38"/>
              <a:gd name="T1" fmla="*/ 0 h 26"/>
              <a:gd name="T2" fmla="*/ 18 w 38"/>
              <a:gd name="T3" fmla="*/ 26 h 26"/>
              <a:gd name="T4" fmla="*/ 22 w 38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" h="26">
                <a:moveTo>
                  <a:pt x="22" y="0"/>
                </a:moveTo>
                <a:cubicBezTo>
                  <a:pt x="38" y="3"/>
                  <a:pt x="33" y="25"/>
                  <a:pt x="18" y="26"/>
                </a:cubicBezTo>
                <a:cubicBezTo>
                  <a:pt x="0" y="20"/>
                  <a:pt x="6" y="3"/>
                  <a:pt x="22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5" name="Freeform 52">
            <a:extLst>
              <a:ext uri="{FF2B5EF4-FFF2-40B4-BE49-F238E27FC236}">
                <a16:creationId xmlns:a16="http://schemas.microsoft.com/office/drawing/2014/main" id="{2A9C4E18-24B9-47D9-A032-C9A37DA11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474639" y="450599"/>
            <a:ext cx="118747" cy="81603"/>
          </a:xfrm>
          <a:custGeom>
            <a:avLst/>
            <a:gdLst>
              <a:gd name="T0" fmla="*/ 21 w 36"/>
              <a:gd name="T1" fmla="*/ 0 h 27"/>
              <a:gd name="T2" fmla="*/ 22 w 36"/>
              <a:gd name="T3" fmla="*/ 27 h 27"/>
              <a:gd name="T4" fmla="*/ 21 w 36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27">
                <a:moveTo>
                  <a:pt x="21" y="0"/>
                </a:moveTo>
                <a:cubicBezTo>
                  <a:pt x="33" y="3"/>
                  <a:pt x="36" y="23"/>
                  <a:pt x="22" y="27"/>
                </a:cubicBezTo>
                <a:cubicBezTo>
                  <a:pt x="3" y="25"/>
                  <a:pt x="0" y="1"/>
                  <a:pt x="2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6" name="Freeform 18">
            <a:extLst>
              <a:ext uri="{FF2B5EF4-FFF2-40B4-BE49-F238E27FC236}">
                <a16:creationId xmlns:a16="http://schemas.microsoft.com/office/drawing/2014/main" id="{E90BC7BD-962A-4998-9586-5922D331A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792932" y="335267"/>
            <a:ext cx="138242" cy="78339"/>
          </a:xfrm>
          <a:custGeom>
            <a:avLst/>
            <a:gdLst>
              <a:gd name="T0" fmla="*/ 6 w 42"/>
              <a:gd name="T1" fmla="*/ 6 h 26"/>
              <a:gd name="T2" fmla="*/ 21 w 42"/>
              <a:gd name="T3" fmla="*/ 26 h 26"/>
              <a:gd name="T4" fmla="*/ 6 w 42"/>
              <a:gd name="T5" fmla="*/ 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" h="26">
                <a:moveTo>
                  <a:pt x="6" y="6"/>
                </a:moveTo>
                <a:cubicBezTo>
                  <a:pt x="25" y="0"/>
                  <a:pt x="42" y="17"/>
                  <a:pt x="21" y="26"/>
                </a:cubicBezTo>
                <a:cubicBezTo>
                  <a:pt x="9" y="26"/>
                  <a:pt x="0" y="16"/>
                  <a:pt x="6" y="6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7" name="Freeform 31">
            <a:extLst>
              <a:ext uri="{FF2B5EF4-FFF2-40B4-BE49-F238E27FC236}">
                <a16:creationId xmlns:a16="http://schemas.microsoft.com/office/drawing/2014/main" id="{653F252F-FD4A-459A-8207-C44653674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895678" y="633212"/>
            <a:ext cx="131153" cy="72626"/>
          </a:xfrm>
          <a:custGeom>
            <a:avLst/>
            <a:gdLst>
              <a:gd name="T0" fmla="*/ 24 w 40"/>
              <a:gd name="T1" fmla="*/ 0 h 24"/>
              <a:gd name="T2" fmla="*/ 25 w 40"/>
              <a:gd name="T3" fmla="*/ 24 h 24"/>
              <a:gd name="T4" fmla="*/ 24 w 40"/>
              <a:gd name="T5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24">
                <a:moveTo>
                  <a:pt x="24" y="0"/>
                </a:moveTo>
                <a:cubicBezTo>
                  <a:pt x="40" y="0"/>
                  <a:pt x="38" y="20"/>
                  <a:pt x="25" y="24"/>
                </a:cubicBezTo>
                <a:cubicBezTo>
                  <a:pt x="0" y="22"/>
                  <a:pt x="6" y="4"/>
                  <a:pt x="2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8" name="Freeform 41">
            <a:extLst>
              <a:ext uri="{FF2B5EF4-FFF2-40B4-BE49-F238E27FC236}">
                <a16:creationId xmlns:a16="http://schemas.microsoft.com/office/drawing/2014/main" id="{CDB8D99C-5DE0-4E0B-A1DA-B459D6A33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1132569" y="531916"/>
            <a:ext cx="144445" cy="78339"/>
          </a:xfrm>
          <a:custGeom>
            <a:avLst/>
            <a:gdLst>
              <a:gd name="T0" fmla="*/ 29 w 44"/>
              <a:gd name="T1" fmla="*/ 0 h 26"/>
              <a:gd name="T2" fmla="*/ 26 w 44"/>
              <a:gd name="T3" fmla="*/ 26 h 26"/>
              <a:gd name="T4" fmla="*/ 29 w 44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" h="26">
                <a:moveTo>
                  <a:pt x="29" y="0"/>
                </a:moveTo>
                <a:cubicBezTo>
                  <a:pt x="44" y="3"/>
                  <a:pt x="40" y="22"/>
                  <a:pt x="26" y="26"/>
                </a:cubicBezTo>
                <a:cubicBezTo>
                  <a:pt x="0" y="25"/>
                  <a:pt x="11" y="6"/>
                  <a:pt x="29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9" name="Freeform 54">
            <a:extLst>
              <a:ext uri="{FF2B5EF4-FFF2-40B4-BE49-F238E27FC236}">
                <a16:creationId xmlns:a16="http://schemas.microsoft.com/office/drawing/2014/main" id="{D27980A1-C22F-44D7-AE74-886DA837B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451567" y="614227"/>
            <a:ext cx="134697" cy="105266"/>
          </a:xfrm>
          <a:custGeom>
            <a:avLst/>
            <a:gdLst>
              <a:gd name="T0" fmla="*/ 28 w 41"/>
              <a:gd name="T1" fmla="*/ 2 h 35"/>
              <a:gd name="T2" fmla="*/ 40 w 41"/>
              <a:gd name="T3" fmla="*/ 21 h 35"/>
              <a:gd name="T4" fmla="*/ 28 w 41"/>
              <a:gd name="T5" fmla="*/ 2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" h="35">
                <a:moveTo>
                  <a:pt x="28" y="2"/>
                </a:moveTo>
                <a:cubicBezTo>
                  <a:pt x="37" y="0"/>
                  <a:pt x="41" y="13"/>
                  <a:pt x="40" y="21"/>
                </a:cubicBezTo>
                <a:cubicBezTo>
                  <a:pt x="22" y="35"/>
                  <a:pt x="0" y="10"/>
                  <a:pt x="28" y="2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10" name="Freeform 15">
            <a:extLst>
              <a:ext uri="{FF2B5EF4-FFF2-40B4-BE49-F238E27FC236}">
                <a16:creationId xmlns:a16="http://schemas.microsoft.com/office/drawing/2014/main" id="{8C4D63FD-DA9B-4ED5-8916-F45D3B4A3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789518" y="592010"/>
            <a:ext cx="121406" cy="72626"/>
          </a:xfrm>
          <a:custGeom>
            <a:avLst/>
            <a:gdLst>
              <a:gd name="T0" fmla="*/ 16 w 37"/>
              <a:gd name="T1" fmla="*/ 0 h 24"/>
              <a:gd name="T2" fmla="*/ 11 w 37"/>
              <a:gd name="T3" fmla="*/ 24 h 24"/>
              <a:gd name="T4" fmla="*/ 16 w 37"/>
              <a:gd name="T5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" h="24">
                <a:moveTo>
                  <a:pt x="16" y="0"/>
                </a:moveTo>
                <a:cubicBezTo>
                  <a:pt x="37" y="6"/>
                  <a:pt x="30" y="20"/>
                  <a:pt x="11" y="24"/>
                </a:cubicBezTo>
                <a:cubicBezTo>
                  <a:pt x="0" y="17"/>
                  <a:pt x="5" y="3"/>
                  <a:pt x="1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11" name="Freeform 36">
            <a:extLst>
              <a:ext uri="{FF2B5EF4-FFF2-40B4-BE49-F238E27FC236}">
                <a16:creationId xmlns:a16="http://schemas.microsoft.com/office/drawing/2014/main" id="{004E13CC-A35E-4749-9CD7-4E2BE76A0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1132569" y="739444"/>
            <a:ext cx="144445" cy="102819"/>
          </a:xfrm>
          <a:custGeom>
            <a:avLst/>
            <a:gdLst>
              <a:gd name="T0" fmla="*/ 31 w 44"/>
              <a:gd name="T1" fmla="*/ 1 h 34"/>
              <a:gd name="T2" fmla="*/ 25 w 44"/>
              <a:gd name="T3" fmla="*/ 22 h 34"/>
              <a:gd name="T4" fmla="*/ 31 w 44"/>
              <a:gd name="T5" fmla="*/ 1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" h="34">
                <a:moveTo>
                  <a:pt x="31" y="1"/>
                </a:moveTo>
                <a:cubicBezTo>
                  <a:pt x="44" y="3"/>
                  <a:pt x="38" y="34"/>
                  <a:pt x="25" y="22"/>
                </a:cubicBezTo>
                <a:cubicBezTo>
                  <a:pt x="0" y="28"/>
                  <a:pt x="14" y="0"/>
                  <a:pt x="31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12" name="Freeform 29">
            <a:extLst>
              <a:ext uri="{FF2B5EF4-FFF2-40B4-BE49-F238E27FC236}">
                <a16:creationId xmlns:a16="http://schemas.microsoft.com/office/drawing/2014/main" id="{62ED48FA-B40E-4309-99C6-5E0E8BFB0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939780" y="870916"/>
            <a:ext cx="118747" cy="120771"/>
          </a:xfrm>
          <a:custGeom>
            <a:avLst/>
            <a:gdLst>
              <a:gd name="T0" fmla="*/ 16 w 36"/>
              <a:gd name="T1" fmla="*/ 4 h 40"/>
              <a:gd name="T2" fmla="*/ 34 w 36"/>
              <a:gd name="T3" fmla="*/ 15 h 40"/>
              <a:gd name="T4" fmla="*/ 16 w 36"/>
              <a:gd name="T5" fmla="*/ 4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40">
                <a:moveTo>
                  <a:pt x="16" y="4"/>
                </a:moveTo>
                <a:cubicBezTo>
                  <a:pt x="36" y="5"/>
                  <a:pt x="33" y="0"/>
                  <a:pt x="34" y="15"/>
                </a:cubicBezTo>
                <a:cubicBezTo>
                  <a:pt x="34" y="40"/>
                  <a:pt x="0" y="22"/>
                  <a:pt x="16" y="4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13" name="Freeform 45">
            <a:extLst>
              <a:ext uri="{FF2B5EF4-FFF2-40B4-BE49-F238E27FC236}">
                <a16:creationId xmlns:a16="http://schemas.microsoft.com/office/drawing/2014/main" id="{7C142E42-CE5B-420E-BF14-EF3CC5645E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1162762" y="949466"/>
            <a:ext cx="144445" cy="102819"/>
          </a:xfrm>
          <a:custGeom>
            <a:avLst/>
            <a:gdLst>
              <a:gd name="T0" fmla="*/ 31 w 44"/>
              <a:gd name="T1" fmla="*/ 0 h 34"/>
              <a:gd name="T2" fmla="*/ 42 w 44"/>
              <a:gd name="T3" fmla="*/ 19 h 34"/>
              <a:gd name="T4" fmla="*/ 31 w 44"/>
              <a:gd name="T5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" h="34">
                <a:moveTo>
                  <a:pt x="31" y="0"/>
                </a:moveTo>
                <a:cubicBezTo>
                  <a:pt x="39" y="0"/>
                  <a:pt x="44" y="12"/>
                  <a:pt x="42" y="19"/>
                </a:cubicBezTo>
                <a:cubicBezTo>
                  <a:pt x="25" y="34"/>
                  <a:pt x="0" y="8"/>
                  <a:pt x="3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14" name="Freeform 43">
            <a:extLst>
              <a:ext uri="{FF2B5EF4-FFF2-40B4-BE49-F238E27FC236}">
                <a16:creationId xmlns:a16="http://schemas.microsoft.com/office/drawing/2014/main" id="{68702B33-475A-4DA7-94DA-4456F675B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504665" y="860614"/>
            <a:ext cx="143559" cy="75075"/>
          </a:xfrm>
          <a:custGeom>
            <a:avLst/>
            <a:gdLst>
              <a:gd name="T0" fmla="*/ 28 w 44"/>
              <a:gd name="T1" fmla="*/ 0 h 25"/>
              <a:gd name="T2" fmla="*/ 25 w 44"/>
              <a:gd name="T3" fmla="*/ 25 h 25"/>
              <a:gd name="T4" fmla="*/ 28 w 44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" h="25">
                <a:moveTo>
                  <a:pt x="28" y="0"/>
                </a:moveTo>
                <a:cubicBezTo>
                  <a:pt x="44" y="2"/>
                  <a:pt x="38" y="22"/>
                  <a:pt x="25" y="25"/>
                </a:cubicBezTo>
                <a:cubicBezTo>
                  <a:pt x="0" y="25"/>
                  <a:pt x="9" y="5"/>
                  <a:pt x="28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15" name="Freeform 23">
            <a:extLst>
              <a:ext uri="{FF2B5EF4-FFF2-40B4-BE49-F238E27FC236}">
                <a16:creationId xmlns:a16="http://schemas.microsoft.com/office/drawing/2014/main" id="{3EA55035-019D-4549-9178-8493516E8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750639" y="836978"/>
            <a:ext cx="134697" cy="81603"/>
          </a:xfrm>
          <a:custGeom>
            <a:avLst/>
            <a:gdLst>
              <a:gd name="T0" fmla="*/ 19 w 41"/>
              <a:gd name="T1" fmla="*/ 0 h 27"/>
              <a:gd name="T2" fmla="*/ 8 w 41"/>
              <a:gd name="T3" fmla="*/ 20 h 27"/>
              <a:gd name="T4" fmla="*/ 19 w 41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" h="27">
                <a:moveTo>
                  <a:pt x="19" y="0"/>
                </a:moveTo>
                <a:cubicBezTo>
                  <a:pt x="41" y="10"/>
                  <a:pt x="28" y="27"/>
                  <a:pt x="8" y="20"/>
                </a:cubicBezTo>
                <a:cubicBezTo>
                  <a:pt x="0" y="8"/>
                  <a:pt x="7" y="2"/>
                  <a:pt x="19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16" name="Freeform 51">
            <a:extLst>
              <a:ext uri="{FF2B5EF4-FFF2-40B4-BE49-F238E27FC236}">
                <a16:creationId xmlns:a16="http://schemas.microsoft.com/office/drawing/2014/main" id="{E4E04C8F-5707-4FAC-95B9-F4C280B44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477634" y="1015030"/>
            <a:ext cx="115202" cy="90579"/>
          </a:xfrm>
          <a:custGeom>
            <a:avLst/>
            <a:gdLst>
              <a:gd name="T0" fmla="*/ 19 w 35"/>
              <a:gd name="T1" fmla="*/ 0 h 30"/>
              <a:gd name="T2" fmla="*/ 33 w 35"/>
              <a:gd name="T3" fmla="*/ 15 h 30"/>
              <a:gd name="T4" fmla="*/ 25 w 35"/>
              <a:gd name="T5" fmla="*/ 19 h 30"/>
              <a:gd name="T6" fmla="*/ 19 w 35"/>
              <a:gd name="T7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" h="30">
                <a:moveTo>
                  <a:pt x="19" y="0"/>
                </a:moveTo>
                <a:cubicBezTo>
                  <a:pt x="26" y="0"/>
                  <a:pt x="35" y="8"/>
                  <a:pt x="33" y="15"/>
                </a:cubicBezTo>
                <a:cubicBezTo>
                  <a:pt x="30" y="12"/>
                  <a:pt x="27" y="17"/>
                  <a:pt x="25" y="19"/>
                </a:cubicBezTo>
                <a:cubicBezTo>
                  <a:pt x="7" y="30"/>
                  <a:pt x="0" y="5"/>
                  <a:pt x="19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17" name="Freeform 22">
            <a:extLst>
              <a:ext uri="{FF2B5EF4-FFF2-40B4-BE49-F238E27FC236}">
                <a16:creationId xmlns:a16="http://schemas.microsoft.com/office/drawing/2014/main" id="{4F525CCB-B436-4FB5-8B3E-BE9CF4D6E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736952" y="1049544"/>
            <a:ext cx="150648" cy="99554"/>
          </a:xfrm>
          <a:custGeom>
            <a:avLst/>
            <a:gdLst>
              <a:gd name="T0" fmla="*/ 26 w 46"/>
              <a:gd name="T1" fmla="*/ 0 h 33"/>
              <a:gd name="T2" fmla="*/ 38 w 46"/>
              <a:gd name="T3" fmla="*/ 22 h 33"/>
              <a:gd name="T4" fmla="*/ 26 w 46"/>
              <a:gd name="T5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" h="33">
                <a:moveTo>
                  <a:pt x="26" y="0"/>
                </a:moveTo>
                <a:cubicBezTo>
                  <a:pt x="29" y="0"/>
                  <a:pt x="46" y="16"/>
                  <a:pt x="38" y="22"/>
                </a:cubicBezTo>
                <a:cubicBezTo>
                  <a:pt x="16" y="33"/>
                  <a:pt x="0" y="5"/>
                  <a:pt x="2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18" name="Freeform 30">
            <a:extLst>
              <a:ext uri="{FF2B5EF4-FFF2-40B4-BE49-F238E27FC236}">
                <a16:creationId xmlns:a16="http://schemas.microsoft.com/office/drawing/2014/main" id="{6AA32837-751F-43BF-8527-81363C09E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790673" y="1078297"/>
            <a:ext cx="9748" cy="5712"/>
          </a:xfrm>
          <a:custGeom>
            <a:avLst/>
            <a:gdLst>
              <a:gd name="T0" fmla="*/ 1 w 3"/>
              <a:gd name="T1" fmla="*/ 0 h 2"/>
              <a:gd name="T2" fmla="*/ 2 w 3"/>
              <a:gd name="T3" fmla="*/ 2 h 2"/>
              <a:gd name="T4" fmla="*/ 1 w 3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2">
                <a:moveTo>
                  <a:pt x="1" y="0"/>
                </a:moveTo>
                <a:cubicBezTo>
                  <a:pt x="2" y="1"/>
                  <a:pt x="3" y="2"/>
                  <a:pt x="2" y="2"/>
                </a:cubicBezTo>
                <a:cubicBezTo>
                  <a:pt x="1" y="2"/>
                  <a:pt x="0" y="1"/>
                  <a:pt x="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19" name="Freeform 21">
            <a:extLst>
              <a:ext uri="{FF2B5EF4-FFF2-40B4-BE49-F238E27FC236}">
                <a16:creationId xmlns:a16="http://schemas.microsoft.com/office/drawing/2014/main" id="{435BBDD2-F618-4D0D-B41C-B6B88A5E09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898509" y="1127575"/>
            <a:ext cx="140901" cy="102819"/>
          </a:xfrm>
          <a:custGeom>
            <a:avLst/>
            <a:gdLst>
              <a:gd name="T0" fmla="*/ 24 w 43"/>
              <a:gd name="T1" fmla="*/ 0 h 34"/>
              <a:gd name="T2" fmla="*/ 14 w 43"/>
              <a:gd name="T3" fmla="*/ 23 h 34"/>
              <a:gd name="T4" fmla="*/ 24 w 43"/>
              <a:gd name="T5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34">
                <a:moveTo>
                  <a:pt x="24" y="0"/>
                </a:moveTo>
                <a:cubicBezTo>
                  <a:pt x="43" y="3"/>
                  <a:pt x="28" y="34"/>
                  <a:pt x="14" y="23"/>
                </a:cubicBezTo>
                <a:cubicBezTo>
                  <a:pt x="0" y="28"/>
                  <a:pt x="4" y="5"/>
                  <a:pt x="2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20" name="Freeform 42">
            <a:extLst>
              <a:ext uri="{FF2B5EF4-FFF2-40B4-BE49-F238E27FC236}">
                <a16:creationId xmlns:a16="http://schemas.microsoft.com/office/drawing/2014/main" id="{336EAA09-7133-43A7-BEB8-AE8ED9E7E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1144401" y="1195132"/>
            <a:ext cx="144445" cy="97107"/>
          </a:xfrm>
          <a:custGeom>
            <a:avLst/>
            <a:gdLst>
              <a:gd name="T0" fmla="*/ 31 w 44"/>
              <a:gd name="T1" fmla="*/ 1 h 32"/>
              <a:gd name="T2" fmla="*/ 43 w 44"/>
              <a:gd name="T3" fmla="*/ 16 h 32"/>
              <a:gd name="T4" fmla="*/ 31 w 44"/>
              <a:gd name="T5" fmla="*/ 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" h="32">
                <a:moveTo>
                  <a:pt x="31" y="1"/>
                </a:moveTo>
                <a:cubicBezTo>
                  <a:pt x="40" y="0"/>
                  <a:pt x="44" y="8"/>
                  <a:pt x="43" y="16"/>
                </a:cubicBezTo>
                <a:cubicBezTo>
                  <a:pt x="29" y="32"/>
                  <a:pt x="0" y="7"/>
                  <a:pt x="31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21" name="Freeform 53">
            <a:extLst>
              <a:ext uri="{FF2B5EF4-FFF2-40B4-BE49-F238E27FC236}">
                <a16:creationId xmlns:a16="http://schemas.microsoft.com/office/drawing/2014/main" id="{4F3596CD-0EA3-45FC-AEA8-641EC7DFE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465720" y="1253803"/>
            <a:ext cx="127608" cy="79154"/>
          </a:xfrm>
          <a:custGeom>
            <a:avLst/>
            <a:gdLst>
              <a:gd name="T0" fmla="*/ 24 w 39"/>
              <a:gd name="T1" fmla="*/ 0 h 26"/>
              <a:gd name="T2" fmla="*/ 20 w 39"/>
              <a:gd name="T3" fmla="*/ 26 h 26"/>
              <a:gd name="T4" fmla="*/ 24 w 39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26">
                <a:moveTo>
                  <a:pt x="24" y="0"/>
                </a:moveTo>
                <a:cubicBezTo>
                  <a:pt x="39" y="3"/>
                  <a:pt x="36" y="26"/>
                  <a:pt x="20" y="26"/>
                </a:cubicBezTo>
                <a:cubicBezTo>
                  <a:pt x="0" y="18"/>
                  <a:pt x="3" y="3"/>
                  <a:pt x="2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22" name="Freeform 26">
            <a:extLst>
              <a:ext uri="{FF2B5EF4-FFF2-40B4-BE49-F238E27FC236}">
                <a16:creationId xmlns:a16="http://schemas.microsoft.com/office/drawing/2014/main" id="{4F7F6E76-2832-4366-9184-C906F3438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737863" y="1320685"/>
            <a:ext cx="127608" cy="78339"/>
          </a:xfrm>
          <a:custGeom>
            <a:avLst/>
            <a:gdLst>
              <a:gd name="T0" fmla="*/ 24 w 39"/>
              <a:gd name="T1" fmla="*/ 0 h 26"/>
              <a:gd name="T2" fmla="*/ 20 w 39"/>
              <a:gd name="T3" fmla="*/ 25 h 26"/>
              <a:gd name="T4" fmla="*/ 24 w 39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26">
                <a:moveTo>
                  <a:pt x="24" y="0"/>
                </a:moveTo>
                <a:cubicBezTo>
                  <a:pt x="39" y="2"/>
                  <a:pt x="36" y="26"/>
                  <a:pt x="20" y="25"/>
                </a:cubicBezTo>
                <a:cubicBezTo>
                  <a:pt x="0" y="18"/>
                  <a:pt x="3" y="3"/>
                  <a:pt x="2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23" name="Freeform 17">
            <a:extLst>
              <a:ext uri="{FF2B5EF4-FFF2-40B4-BE49-F238E27FC236}">
                <a16:creationId xmlns:a16="http://schemas.microsoft.com/office/drawing/2014/main" id="{8FEC6EED-5F1C-4964-94F4-D5ECC63AF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892580" y="1472186"/>
            <a:ext cx="94821" cy="69362"/>
          </a:xfrm>
          <a:custGeom>
            <a:avLst/>
            <a:gdLst>
              <a:gd name="T0" fmla="*/ 13 w 29"/>
              <a:gd name="T1" fmla="*/ 0 h 23"/>
              <a:gd name="T2" fmla="*/ 13 w 29"/>
              <a:gd name="T3" fmla="*/ 23 h 23"/>
              <a:gd name="T4" fmla="*/ 13 w 29"/>
              <a:gd name="T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" h="23">
                <a:moveTo>
                  <a:pt x="13" y="0"/>
                </a:moveTo>
                <a:cubicBezTo>
                  <a:pt x="27" y="0"/>
                  <a:pt x="29" y="22"/>
                  <a:pt x="13" y="23"/>
                </a:cubicBezTo>
                <a:cubicBezTo>
                  <a:pt x="2" y="22"/>
                  <a:pt x="0" y="2"/>
                  <a:pt x="13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24" name="Freeform 34">
            <a:extLst>
              <a:ext uri="{FF2B5EF4-FFF2-40B4-BE49-F238E27FC236}">
                <a16:creationId xmlns:a16="http://schemas.microsoft.com/office/drawing/2014/main" id="{81ED7826-729E-429D-8CE0-20C630DA4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1110106" y="1420101"/>
            <a:ext cx="134697" cy="84051"/>
          </a:xfrm>
          <a:custGeom>
            <a:avLst/>
            <a:gdLst>
              <a:gd name="T0" fmla="*/ 22 w 41"/>
              <a:gd name="T1" fmla="*/ 0 h 28"/>
              <a:gd name="T2" fmla="*/ 8 w 41"/>
              <a:gd name="T3" fmla="*/ 21 h 28"/>
              <a:gd name="T4" fmla="*/ 22 w 41"/>
              <a:gd name="T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" h="28">
                <a:moveTo>
                  <a:pt x="22" y="0"/>
                </a:moveTo>
                <a:cubicBezTo>
                  <a:pt x="41" y="13"/>
                  <a:pt x="24" y="28"/>
                  <a:pt x="8" y="21"/>
                </a:cubicBezTo>
                <a:cubicBezTo>
                  <a:pt x="0" y="8"/>
                  <a:pt x="8" y="0"/>
                  <a:pt x="22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25" name="Freeform 55">
            <a:extLst>
              <a:ext uri="{FF2B5EF4-FFF2-40B4-BE49-F238E27FC236}">
                <a16:creationId xmlns:a16="http://schemas.microsoft.com/office/drawing/2014/main" id="{F6FCE7B9-4EAF-40C7-AB59-EF1234012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465580" y="1463404"/>
            <a:ext cx="131153" cy="69362"/>
          </a:xfrm>
          <a:custGeom>
            <a:avLst/>
            <a:gdLst>
              <a:gd name="T0" fmla="*/ 24 w 40"/>
              <a:gd name="T1" fmla="*/ 0 h 23"/>
              <a:gd name="T2" fmla="*/ 25 w 40"/>
              <a:gd name="T3" fmla="*/ 23 h 23"/>
              <a:gd name="T4" fmla="*/ 24 w 40"/>
              <a:gd name="T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23">
                <a:moveTo>
                  <a:pt x="24" y="0"/>
                </a:moveTo>
                <a:cubicBezTo>
                  <a:pt x="40" y="0"/>
                  <a:pt x="38" y="20"/>
                  <a:pt x="25" y="23"/>
                </a:cubicBezTo>
                <a:cubicBezTo>
                  <a:pt x="0" y="22"/>
                  <a:pt x="6" y="3"/>
                  <a:pt x="2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26" name="Freeform 28">
            <a:extLst>
              <a:ext uri="{FF2B5EF4-FFF2-40B4-BE49-F238E27FC236}">
                <a16:creationId xmlns:a16="http://schemas.microsoft.com/office/drawing/2014/main" id="{1FA23490-BCAF-4CA4-9B59-E8BB1737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715423" y="1535195"/>
            <a:ext cx="127608" cy="69362"/>
          </a:xfrm>
          <a:custGeom>
            <a:avLst/>
            <a:gdLst>
              <a:gd name="T0" fmla="*/ 16 w 39"/>
              <a:gd name="T1" fmla="*/ 0 h 23"/>
              <a:gd name="T2" fmla="*/ 11 w 39"/>
              <a:gd name="T3" fmla="*/ 23 h 23"/>
              <a:gd name="T4" fmla="*/ 16 w 39"/>
              <a:gd name="T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23">
                <a:moveTo>
                  <a:pt x="16" y="0"/>
                </a:moveTo>
                <a:cubicBezTo>
                  <a:pt x="39" y="7"/>
                  <a:pt x="31" y="17"/>
                  <a:pt x="11" y="23"/>
                </a:cubicBezTo>
                <a:cubicBezTo>
                  <a:pt x="0" y="16"/>
                  <a:pt x="4" y="2"/>
                  <a:pt x="1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27" name="Freeform 6">
            <a:extLst>
              <a:ext uri="{FF2B5EF4-FFF2-40B4-BE49-F238E27FC236}">
                <a16:creationId xmlns:a16="http://schemas.microsoft.com/office/drawing/2014/main" id="{2DFECD8A-C062-4D90-BA7C-903F01033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867081" y="1713474"/>
            <a:ext cx="124063" cy="87315"/>
          </a:xfrm>
          <a:custGeom>
            <a:avLst/>
            <a:gdLst>
              <a:gd name="T0" fmla="*/ 12 w 38"/>
              <a:gd name="T1" fmla="*/ 3 h 29"/>
              <a:gd name="T2" fmla="*/ 15 w 38"/>
              <a:gd name="T3" fmla="*/ 29 h 29"/>
              <a:gd name="T4" fmla="*/ 12 w 38"/>
              <a:gd name="T5" fmla="*/ 3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" h="29">
                <a:moveTo>
                  <a:pt x="12" y="3"/>
                </a:moveTo>
                <a:cubicBezTo>
                  <a:pt x="34" y="0"/>
                  <a:pt x="38" y="26"/>
                  <a:pt x="15" y="29"/>
                </a:cubicBezTo>
                <a:cubicBezTo>
                  <a:pt x="4" y="23"/>
                  <a:pt x="0" y="9"/>
                  <a:pt x="12" y="3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28" name="Freeform 39">
            <a:extLst>
              <a:ext uri="{FF2B5EF4-FFF2-40B4-BE49-F238E27FC236}">
                <a16:creationId xmlns:a16="http://schemas.microsoft.com/office/drawing/2014/main" id="{2550D7B6-519A-406E-96F4-4CD793D2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1134318" y="1665906"/>
            <a:ext cx="131153" cy="81603"/>
          </a:xfrm>
          <a:custGeom>
            <a:avLst/>
            <a:gdLst>
              <a:gd name="T0" fmla="*/ 25 w 40"/>
              <a:gd name="T1" fmla="*/ 0 h 27"/>
              <a:gd name="T2" fmla="*/ 38 w 40"/>
              <a:gd name="T3" fmla="*/ 20 h 27"/>
              <a:gd name="T4" fmla="*/ 25 w 40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27">
                <a:moveTo>
                  <a:pt x="25" y="0"/>
                </a:moveTo>
                <a:cubicBezTo>
                  <a:pt x="34" y="0"/>
                  <a:pt x="40" y="11"/>
                  <a:pt x="38" y="20"/>
                </a:cubicBezTo>
                <a:cubicBezTo>
                  <a:pt x="17" y="27"/>
                  <a:pt x="0" y="12"/>
                  <a:pt x="25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29" name="Freeform 57">
            <a:extLst>
              <a:ext uri="{FF2B5EF4-FFF2-40B4-BE49-F238E27FC236}">
                <a16:creationId xmlns:a16="http://schemas.microsoft.com/office/drawing/2014/main" id="{41BFAD0C-01A4-4F80-8DFA-AE9A542870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451729" y="1673149"/>
            <a:ext cx="140901" cy="93843"/>
          </a:xfrm>
          <a:custGeom>
            <a:avLst/>
            <a:gdLst>
              <a:gd name="T0" fmla="*/ 27 w 43"/>
              <a:gd name="T1" fmla="*/ 3 h 31"/>
              <a:gd name="T2" fmla="*/ 40 w 43"/>
              <a:gd name="T3" fmla="*/ 23 h 31"/>
              <a:gd name="T4" fmla="*/ 27 w 43"/>
              <a:gd name="T5" fmla="*/ 3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31">
                <a:moveTo>
                  <a:pt x="27" y="3"/>
                </a:moveTo>
                <a:cubicBezTo>
                  <a:pt x="35" y="0"/>
                  <a:pt x="43" y="17"/>
                  <a:pt x="40" y="23"/>
                </a:cubicBezTo>
                <a:cubicBezTo>
                  <a:pt x="21" y="31"/>
                  <a:pt x="0" y="15"/>
                  <a:pt x="27" y="3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30" name="Freeform 60">
            <a:extLst>
              <a:ext uri="{FF2B5EF4-FFF2-40B4-BE49-F238E27FC236}">
                <a16:creationId xmlns:a16="http://schemas.microsoft.com/office/drawing/2014/main" id="{D9E7EE7F-7432-481E-8E4B-F87C6EBE2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426410" y="1902943"/>
            <a:ext cx="131153" cy="69362"/>
          </a:xfrm>
          <a:custGeom>
            <a:avLst/>
            <a:gdLst>
              <a:gd name="T0" fmla="*/ 24 w 40"/>
              <a:gd name="T1" fmla="*/ 0 h 23"/>
              <a:gd name="T2" fmla="*/ 25 w 40"/>
              <a:gd name="T3" fmla="*/ 23 h 23"/>
              <a:gd name="T4" fmla="*/ 24 w 40"/>
              <a:gd name="T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23">
                <a:moveTo>
                  <a:pt x="24" y="0"/>
                </a:moveTo>
                <a:cubicBezTo>
                  <a:pt x="40" y="0"/>
                  <a:pt x="38" y="20"/>
                  <a:pt x="25" y="23"/>
                </a:cubicBezTo>
                <a:cubicBezTo>
                  <a:pt x="0" y="22"/>
                  <a:pt x="6" y="4"/>
                  <a:pt x="2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31" name="Freeform 27">
            <a:extLst>
              <a:ext uri="{FF2B5EF4-FFF2-40B4-BE49-F238E27FC236}">
                <a16:creationId xmlns:a16="http://schemas.microsoft.com/office/drawing/2014/main" id="{A64B563E-C2AE-45A0-830B-2A9A66FE9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718024" y="1778440"/>
            <a:ext cx="131153" cy="93843"/>
          </a:xfrm>
          <a:custGeom>
            <a:avLst/>
            <a:gdLst>
              <a:gd name="T0" fmla="*/ 22 w 40"/>
              <a:gd name="T1" fmla="*/ 0 h 31"/>
              <a:gd name="T2" fmla="*/ 16 w 40"/>
              <a:gd name="T3" fmla="*/ 25 h 31"/>
              <a:gd name="T4" fmla="*/ 22 w 40"/>
              <a:gd name="T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31">
                <a:moveTo>
                  <a:pt x="22" y="0"/>
                </a:moveTo>
                <a:cubicBezTo>
                  <a:pt x="39" y="3"/>
                  <a:pt x="40" y="31"/>
                  <a:pt x="16" y="25"/>
                </a:cubicBezTo>
                <a:cubicBezTo>
                  <a:pt x="0" y="7"/>
                  <a:pt x="13" y="4"/>
                  <a:pt x="22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32" name="Freeform 38">
            <a:extLst>
              <a:ext uri="{FF2B5EF4-FFF2-40B4-BE49-F238E27FC236}">
                <a16:creationId xmlns:a16="http://schemas.microsoft.com/office/drawing/2014/main" id="{ECC13262-CBC7-4C28-8328-DAC7D21E9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1129971" y="1919268"/>
            <a:ext cx="127608" cy="69362"/>
          </a:xfrm>
          <a:custGeom>
            <a:avLst/>
            <a:gdLst>
              <a:gd name="T0" fmla="*/ 26 w 39"/>
              <a:gd name="T1" fmla="*/ 0 h 23"/>
              <a:gd name="T2" fmla="*/ 26 w 39"/>
              <a:gd name="T3" fmla="*/ 23 h 23"/>
              <a:gd name="T4" fmla="*/ 26 w 39"/>
              <a:gd name="T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23">
                <a:moveTo>
                  <a:pt x="26" y="0"/>
                </a:moveTo>
                <a:cubicBezTo>
                  <a:pt x="39" y="1"/>
                  <a:pt x="38" y="21"/>
                  <a:pt x="26" y="23"/>
                </a:cubicBezTo>
                <a:cubicBezTo>
                  <a:pt x="0" y="23"/>
                  <a:pt x="5" y="2"/>
                  <a:pt x="2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33" name="Freeform 8">
            <a:extLst>
              <a:ext uri="{FF2B5EF4-FFF2-40B4-BE49-F238E27FC236}">
                <a16:creationId xmlns:a16="http://schemas.microsoft.com/office/drawing/2014/main" id="{67DA09ED-62F4-4F58-8372-15F8EE7A7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850342" y="2064953"/>
            <a:ext cx="131153" cy="88130"/>
          </a:xfrm>
          <a:custGeom>
            <a:avLst/>
            <a:gdLst>
              <a:gd name="T0" fmla="*/ 26 w 40"/>
              <a:gd name="T1" fmla="*/ 0 h 29"/>
              <a:gd name="T2" fmla="*/ 39 w 40"/>
              <a:gd name="T3" fmla="*/ 20 h 29"/>
              <a:gd name="T4" fmla="*/ 26 w 40"/>
              <a:gd name="T5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29">
                <a:moveTo>
                  <a:pt x="26" y="0"/>
                </a:moveTo>
                <a:cubicBezTo>
                  <a:pt x="34" y="0"/>
                  <a:pt x="40" y="10"/>
                  <a:pt x="39" y="20"/>
                </a:cubicBezTo>
                <a:cubicBezTo>
                  <a:pt x="17" y="29"/>
                  <a:pt x="0" y="10"/>
                  <a:pt x="2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34" name="Freeform 19">
            <a:extLst>
              <a:ext uri="{FF2B5EF4-FFF2-40B4-BE49-F238E27FC236}">
                <a16:creationId xmlns:a16="http://schemas.microsoft.com/office/drawing/2014/main" id="{02053DF0-753D-4182-A584-8D11DDE0B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718268" y="2021691"/>
            <a:ext cx="124951" cy="69362"/>
          </a:xfrm>
          <a:custGeom>
            <a:avLst/>
            <a:gdLst>
              <a:gd name="T0" fmla="*/ 16 w 38"/>
              <a:gd name="T1" fmla="*/ 0 h 23"/>
              <a:gd name="T2" fmla="*/ 10 w 38"/>
              <a:gd name="T3" fmla="*/ 23 h 23"/>
              <a:gd name="T4" fmla="*/ 16 w 38"/>
              <a:gd name="T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" h="23">
                <a:moveTo>
                  <a:pt x="16" y="0"/>
                </a:moveTo>
                <a:cubicBezTo>
                  <a:pt x="38" y="8"/>
                  <a:pt x="31" y="18"/>
                  <a:pt x="10" y="23"/>
                </a:cubicBezTo>
                <a:cubicBezTo>
                  <a:pt x="0" y="16"/>
                  <a:pt x="4" y="3"/>
                  <a:pt x="1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35" name="Freeform 35">
            <a:extLst>
              <a:ext uri="{FF2B5EF4-FFF2-40B4-BE49-F238E27FC236}">
                <a16:creationId xmlns:a16="http://schemas.microsoft.com/office/drawing/2014/main" id="{8FE3533B-F854-4802-BC07-52398A989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1117998" y="2208382"/>
            <a:ext cx="131153" cy="84866"/>
          </a:xfrm>
          <a:custGeom>
            <a:avLst/>
            <a:gdLst>
              <a:gd name="T0" fmla="*/ 27 w 40"/>
              <a:gd name="T1" fmla="*/ 1 h 28"/>
              <a:gd name="T2" fmla="*/ 38 w 40"/>
              <a:gd name="T3" fmla="*/ 17 h 28"/>
              <a:gd name="T4" fmla="*/ 27 w 40"/>
              <a:gd name="T5" fmla="*/ 1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28">
                <a:moveTo>
                  <a:pt x="27" y="1"/>
                </a:moveTo>
                <a:cubicBezTo>
                  <a:pt x="35" y="0"/>
                  <a:pt x="40" y="10"/>
                  <a:pt x="38" y="17"/>
                </a:cubicBezTo>
                <a:cubicBezTo>
                  <a:pt x="17" y="28"/>
                  <a:pt x="0" y="7"/>
                  <a:pt x="27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36" name="Freeform 61">
            <a:extLst>
              <a:ext uri="{FF2B5EF4-FFF2-40B4-BE49-F238E27FC236}">
                <a16:creationId xmlns:a16="http://schemas.microsoft.com/office/drawing/2014/main" id="{4490248F-EA6D-475A-9CAD-8378F145C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392707" y="2137303"/>
            <a:ext cx="137356" cy="99554"/>
          </a:xfrm>
          <a:custGeom>
            <a:avLst/>
            <a:gdLst>
              <a:gd name="T0" fmla="*/ 25 w 42"/>
              <a:gd name="T1" fmla="*/ 1 h 33"/>
              <a:gd name="T2" fmla="*/ 4 w 42"/>
              <a:gd name="T3" fmla="*/ 19 h 33"/>
              <a:gd name="T4" fmla="*/ 25 w 42"/>
              <a:gd name="T5" fmla="*/ 1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" h="33">
                <a:moveTo>
                  <a:pt x="25" y="1"/>
                </a:moveTo>
                <a:cubicBezTo>
                  <a:pt x="42" y="14"/>
                  <a:pt x="15" y="33"/>
                  <a:pt x="4" y="19"/>
                </a:cubicBezTo>
                <a:cubicBezTo>
                  <a:pt x="0" y="5"/>
                  <a:pt x="16" y="0"/>
                  <a:pt x="25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37" name="Freeform 9">
            <a:extLst>
              <a:ext uri="{FF2B5EF4-FFF2-40B4-BE49-F238E27FC236}">
                <a16:creationId xmlns:a16="http://schemas.microsoft.com/office/drawing/2014/main" id="{B52DAE76-A563-49B8-A243-6D4AD789E7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851951" y="2345425"/>
            <a:ext cx="121406" cy="88130"/>
          </a:xfrm>
          <a:custGeom>
            <a:avLst/>
            <a:gdLst>
              <a:gd name="T0" fmla="*/ 18 w 37"/>
              <a:gd name="T1" fmla="*/ 4 h 29"/>
              <a:gd name="T2" fmla="*/ 22 w 37"/>
              <a:gd name="T3" fmla="*/ 29 h 29"/>
              <a:gd name="T4" fmla="*/ 18 w 37"/>
              <a:gd name="T5" fmla="*/ 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" h="29">
                <a:moveTo>
                  <a:pt x="18" y="4"/>
                </a:moveTo>
                <a:cubicBezTo>
                  <a:pt x="35" y="0"/>
                  <a:pt x="37" y="28"/>
                  <a:pt x="22" y="29"/>
                </a:cubicBezTo>
                <a:cubicBezTo>
                  <a:pt x="7" y="28"/>
                  <a:pt x="0" y="14"/>
                  <a:pt x="18" y="4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38" name="Freeform 56">
            <a:extLst>
              <a:ext uri="{FF2B5EF4-FFF2-40B4-BE49-F238E27FC236}">
                <a16:creationId xmlns:a16="http://schemas.microsoft.com/office/drawing/2014/main" id="{42310708-EC33-47CA-8FE2-FB6453C18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440894" y="2335317"/>
            <a:ext cx="128495" cy="72626"/>
          </a:xfrm>
          <a:custGeom>
            <a:avLst/>
            <a:gdLst>
              <a:gd name="T0" fmla="*/ 21 w 39"/>
              <a:gd name="T1" fmla="*/ 0 h 24"/>
              <a:gd name="T2" fmla="*/ 22 w 39"/>
              <a:gd name="T3" fmla="*/ 24 h 24"/>
              <a:gd name="T4" fmla="*/ 21 w 39"/>
              <a:gd name="T5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24">
                <a:moveTo>
                  <a:pt x="21" y="0"/>
                </a:moveTo>
                <a:cubicBezTo>
                  <a:pt x="37" y="0"/>
                  <a:pt x="39" y="23"/>
                  <a:pt x="22" y="24"/>
                </a:cubicBezTo>
                <a:cubicBezTo>
                  <a:pt x="7" y="22"/>
                  <a:pt x="0" y="5"/>
                  <a:pt x="2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39" name="Freeform 20">
            <a:extLst>
              <a:ext uri="{FF2B5EF4-FFF2-40B4-BE49-F238E27FC236}">
                <a16:creationId xmlns:a16="http://schemas.microsoft.com/office/drawing/2014/main" id="{BB1C127E-43BE-4E77-A656-B895E99539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725183" y="2272420"/>
            <a:ext cx="128495" cy="78339"/>
          </a:xfrm>
          <a:custGeom>
            <a:avLst/>
            <a:gdLst>
              <a:gd name="T0" fmla="*/ 24 w 39"/>
              <a:gd name="T1" fmla="*/ 0 h 26"/>
              <a:gd name="T2" fmla="*/ 20 w 39"/>
              <a:gd name="T3" fmla="*/ 26 h 26"/>
              <a:gd name="T4" fmla="*/ 24 w 39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26">
                <a:moveTo>
                  <a:pt x="24" y="0"/>
                </a:moveTo>
                <a:cubicBezTo>
                  <a:pt x="39" y="3"/>
                  <a:pt x="36" y="26"/>
                  <a:pt x="20" y="26"/>
                </a:cubicBezTo>
                <a:cubicBezTo>
                  <a:pt x="0" y="18"/>
                  <a:pt x="3" y="3"/>
                  <a:pt x="2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40" name="Freeform 33">
            <a:extLst>
              <a:ext uri="{FF2B5EF4-FFF2-40B4-BE49-F238E27FC236}">
                <a16:creationId xmlns:a16="http://schemas.microsoft.com/office/drawing/2014/main" id="{72C99F46-016F-4D5A-9886-CE7980742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1097198" y="2426400"/>
            <a:ext cx="151535" cy="75075"/>
          </a:xfrm>
          <a:custGeom>
            <a:avLst/>
            <a:gdLst>
              <a:gd name="T0" fmla="*/ 23 w 46"/>
              <a:gd name="T1" fmla="*/ 0 h 25"/>
              <a:gd name="T2" fmla="*/ 29 w 46"/>
              <a:gd name="T3" fmla="*/ 25 h 25"/>
              <a:gd name="T4" fmla="*/ 23 w 46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" h="25">
                <a:moveTo>
                  <a:pt x="23" y="0"/>
                </a:moveTo>
                <a:cubicBezTo>
                  <a:pt x="32" y="1"/>
                  <a:pt x="46" y="21"/>
                  <a:pt x="29" y="25"/>
                </a:cubicBezTo>
                <a:cubicBezTo>
                  <a:pt x="10" y="23"/>
                  <a:pt x="0" y="9"/>
                  <a:pt x="23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41" name="Freeform 11">
            <a:extLst>
              <a:ext uri="{FF2B5EF4-FFF2-40B4-BE49-F238E27FC236}">
                <a16:creationId xmlns:a16="http://schemas.microsoft.com/office/drawing/2014/main" id="{B95E6711-928E-49B2-ACA4-3BF8FD5DE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869437" y="2591968"/>
            <a:ext cx="143559" cy="102819"/>
          </a:xfrm>
          <a:custGeom>
            <a:avLst/>
            <a:gdLst>
              <a:gd name="T0" fmla="*/ 31 w 44"/>
              <a:gd name="T1" fmla="*/ 1 h 34"/>
              <a:gd name="T2" fmla="*/ 42 w 44"/>
              <a:gd name="T3" fmla="*/ 19 h 34"/>
              <a:gd name="T4" fmla="*/ 31 w 44"/>
              <a:gd name="T5" fmla="*/ 1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" h="34">
                <a:moveTo>
                  <a:pt x="31" y="1"/>
                </a:moveTo>
                <a:cubicBezTo>
                  <a:pt x="39" y="0"/>
                  <a:pt x="44" y="12"/>
                  <a:pt x="42" y="19"/>
                </a:cubicBezTo>
                <a:cubicBezTo>
                  <a:pt x="25" y="34"/>
                  <a:pt x="0" y="8"/>
                  <a:pt x="31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42" name="Freeform 40">
            <a:extLst>
              <a:ext uri="{FF2B5EF4-FFF2-40B4-BE49-F238E27FC236}">
                <a16:creationId xmlns:a16="http://schemas.microsoft.com/office/drawing/2014/main" id="{A7DF6691-C456-4F09-9EF4-DE2FE8D0F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422891" y="2598157"/>
            <a:ext cx="134697" cy="81603"/>
          </a:xfrm>
          <a:custGeom>
            <a:avLst/>
            <a:gdLst>
              <a:gd name="T0" fmla="*/ 19 w 41"/>
              <a:gd name="T1" fmla="*/ 0 h 27"/>
              <a:gd name="T2" fmla="*/ 7 w 41"/>
              <a:gd name="T3" fmla="*/ 20 h 27"/>
              <a:gd name="T4" fmla="*/ 19 w 41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" h="27">
                <a:moveTo>
                  <a:pt x="19" y="0"/>
                </a:moveTo>
                <a:cubicBezTo>
                  <a:pt x="41" y="9"/>
                  <a:pt x="28" y="27"/>
                  <a:pt x="7" y="20"/>
                </a:cubicBezTo>
                <a:cubicBezTo>
                  <a:pt x="0" y="8"/>
                  <a:pt x="7" y="1"/>
                  <a:pt x="19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43" name="Freeform 7">
            <a:extLst>
              <a:ext uri="{FF2B5EF4-FFF2-40B4-BE49-F238E27FC236}">
                <a16:creationId xmlns:a16="http://schemas.microsoft.com/office/drawing/2014/main" id="{40FA4633-1CE9-4A1B-900D-CDFFD17CEB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681681" y="2531128"/>
            <a:ext cx="138242" cy="100371"/>
          </a:xfrm>
          <a:custGeom>
            <a:avLst/>
            <a:gdLst>
              <a:gd name="T0" fmla="*/ 25 w 42"/>
              <a:gd name="T1" fmla="*/ 1 h 33"/>
              <a:gd name="T2" fmla="*/ 4 w 42"/>
              <a:gd name="T3" fmla="*/ 19 h 33"/>
              <a:gd name="T4" fmla="*/ 25 w 42"/>
              <a:gd name="T5" fmla="*/ 1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" h="33">
                <a:moveTo>
                  <a:pt x="25" y="1"/>
                </a:moveTo>
                <a:cubicBezTo>
                  <a:pt x="42" y="14"/>
                  <a:pt x="15" y="33"/>
                  <a:pt x="4" y="19"/>
                </a:cubicBezTo>
                <a:cubicBezTo>
                  <a:pt x="0" y="6"/>
                  <a:pt x="15" y="0"/>
                  <a:pt x="25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44" name="Freeform 44">
            <a:extLst>
              <a:ext uri="{FF2B5EF4-FFF2-40B4-BE49-F238E27FC236}">
                <a16:creationId xmlns:a16="http://schemas.microsoft.com/office/drawing/2014/main" id="{186FAF3A-CA08-454A-84AD-89F1489A1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1153903" y="2723245"/>
            <a:ext cx="131153" cy="84866"/>
          </a:xfrm>
          <a:custGeom>
            <a:avLst/>
            <a:gdLst>
              <a:gd name="T0" fmla="*/ 27 w 40"/>
              <a:gd name="T1" fmla="*/ 1 h 28"/>
              <a:gd name="T2" fmla="*/ 38 w 40"/>
              <a:gd name="T3" fmla="*/ 17 h 28"/>
              <a:gd name="T4" fmla="*/ 27 w 40"/>
              <a:gd name="T5" fmla="*/ 1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28">
                <a:moveTo>
                  <a:pt x="27" y="1"/>
                </a:moveTo>
                <a:cubicBezTo>
                  <a:pt x="35" y="0"/>
                  <a:pt x="40" y="10"/>
                  <a:pt x="38" y="17"/>
                </a:cubicBezTo>
                <a:cubicBezTo>
                  <a:pt x="17" y="28"/>
                  <a:pt x="0" y="7"/>
                  <a:pt x="27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45" name="Freeform 46">
            <a:extLst>
              <a:ext uri="{FF2B5EF4-FFF2-40B4-BE49-F238E27FC236}">
                <a16:creationId xmlns:a16="http://schemas.microsoft.com/office/drawing/2014/main" id="{52EA7531-2664-467D-A0DC-382011BDD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435250" y="2830776"/>
            <a:ext cx="121406" cy="81603"/>
          </a:xfrm>
          <a:custGeom>
            <a:avLst/>
            <a:gdLst>
              <a:gd name="T0" fmla="*/ 19 w 37"/>
              <a:gd name="T1" fmla="*/ 1 h 27"/>
              <a:gd name="T2" fmla="*/ 21 w 37"/>
              <a:gd name="T3" fmla="*/ 27 h 27"/>
              <a:gd name="T4" fmla="*/ 19 w 37"/>
              <a:gd name="T5" fmla="*/ 1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" h="27">
                <a:moveTo>
                  <a:pt x="19" y="1"/>
                </a:moveTo>
                <a:cubicBezTo>
                  <a:pt x="31" y="2"/>
                  <a:pt x="37" y="24"/>
                  <a:pt x="21" y="27"/>
                </a:cubicBezTo>
                <a:cubicBezTo>
                  <a:pt x="1" y="27"/>
                  <a:pt x="0" y="0"/>
                  <a:pt x="19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46" name="Freeform 5">
            <a:extLst>
              <a:ext uri="{FF2B5EF4-FFF2-40B4-BE49-F238E27FC236}">
                <a16:creationId xmlns:a16="http://schemas.microsoft.com/office/drawing/2014/main" id="{F738E2DE-31D1-42BE-B8B5-BDFD35009E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721378" y="2718803"/>
            <a:ext cx="121406" cy="81603"/>
          </a:xfrm>
          <a:custGeom>
            <a:avLst/>
            <a:gdLst>
              <a:gd name="T0" fmla="*/ 20 w 37"/>
              <a:gd name="T1" fmla="*/ 1 h 27"/>
              <a:gd name="T2" fmla="*/ 22 w 37"/>
              <a:gd name="T3" fmla="*/ 27 h 27"/>
              <a:gd name="T4" fmla="*/ 20 w 37"/>
              <a:gd name="T5" fmla="*/ 1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" h="27">
                <a:moveTo>
                  <a:pt x="20" y="1"/>
                </a:moveTo>
                <a:cubicBezTo>
                  <a:pt x="31" y="1"/>
                  <a:pt x="37" y="24"/>
                  <a:pt x="22" y="27"/>
                </a:cubicBezTo>
                <a:cubicBezTo>
                  <a:pt x="2" y="27"/>
                  <a:pt x="0" y="0"/>
                  <a:pt x="20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73" name="Freeform 16">
            <a:extLst>
              <a:ext uri="{FF2B5EF4-FFF2-40B4-BE49-F238E27FC236}">
                <a16:creationId xmlns:a16="http://schemas.microsoft.com/office/drawing/2014/main" id="{EEDF256D-AA0A-46BF-A983-4035CF6BE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878821" y="2857129"/>
            <a:ext cx="143559" cy="97107"/>
          </a:xfrm>
          <a:custGeom>
            <a:avLst/>
            <a:gdLst>
              <a:gd name="T0" fmla="*/ 31 w 44"/>
              <a:gd name="T1" fmla="*/ 1 h 32"/>
              <a:gd name="T2" fmla="*/ 43 w 44"/>
              <a:gd name="T3" fmla="*/ 15 h 32"/>
              <a:gd name="T4" fmla="*/ 31 w 44"/>
              <a:gd name="T5" fmla="*/ 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" h="32">
                <a:moveTo>
                  <a:pt x="31" y="1"/>
                </a:moveTo>
                <a:cubicBezTo>
                  <a:pt x="40" y="0"/>
                  <a:pt x="44" y="8"/>
                  <a:pt x="43" y="15"/>
                </a:cubicBezTo>
                <a:cubicBezTo>
                  <a:pt x="29" y="32"/>
                  <a:pt x="0" y="6"/>
                  <a:pt x="31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75" name="Freeform 47">
            <a:extLst>
              <a:ext uri="{FF2B5EF4-FFF2-40B4-BE49-F238E27FC236}">
                <a16:creationId xmlns:a16="http://schemas.microsoft.com/office/drawing/2014/main" id="{0C09BE07-CC3D-40DF-A8B5-268F4CCE1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1152013" y="2960899"/>
            <a:ext cx="147990" cy="78339"/>
          </a:xfrm>
          <a:custGeom>
            <a:avLst/>
            <a:gdLst>
              <a:gd name="T0" fmla="*/ 22 w 45"/>
              <a:gd name="T1" fmla="*/ 0 h 26"/>
              <a:gd name="T2" fmla="*/ 28 w 45"/>
              <a:gd name="T3" fmla="*/ 26 h 26"/>
              <a:gd name="T4" fmla="*/ 22 w 45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5" h="26">
                <a:moveTo>
                  <a:pt x="22" y="0"/>
                </a:moveTo>
                <a:cubicBezTo>
                  <a:pt x="32" y="2"/>
                  <a:pt x="45" y="22"/>
                  <a:pt x="28" y="26"/>
                </a:cubicBezTo>
                <a:cubicBezTo>
                  <a:pt x="10" y="24"/>
                  <a:pt x="0" y="9"/>
                  <a:pt x="22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77" name="Freeform 37">
            <a:extLst>
              <a:ext uri="{FF2B5EF4-FFF2-40B4-BE49-F238E27FC236}">
                <a16:creationId xmlns:a16="http://schemas.microsoft.com/office/drawing/2014/main" id="{EDA32518-86A7-4098-AD80-5C8746223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428150" y="3060239"/>
            <a:ext cx="115202" cy="121588"/>
          </a:xfrm>
          <a:custGeom>
            <a:avLst/>
            <a:gdLst>
              <a:gd name="T0" fmla="*/ 16 w 35"/>
              <a:gd name="T1" fmla="*/ 4 h 40"/>
              <a:gd name="T2" fmla="*/ 33 w 35"/>
              <a:gd name="T3" fmla="*/ 15 h 40"/>
              <a:gd name="T4" fmla="*/ 16 w 35"/>
              <a:gd name="T5" fmla="*/ 4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" h="40">
                <a:moveTo>
                  <a:pt x="16" y="4"/>
                </a:moveTo>
                <a:cubicBezTo>
                  <a:pt x="35" y="4"/>
                  <a:pt x="32" y="0"/>
                  <a:pt x="33" y="15"/>
                </a:cubicBezTo>
                <a:cubicBezTo>
                  <a:pt x="34" y="40"/>
                  <a:pt x="0" y="22"/>
                  <a:pt x="16" y="4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79" name="Freeform 13">
            <a:extLst>
              <a:ext uri="{FF2B5EF4-FFF2-40B4-BE49-F238E27FC236}">
                <a16:creationId xmlns:a16="http://schemas.microsoft.com/office/drawing/2014/main" id="{7512851A-AA75-4EB8-A02D-2BB2E6AD9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728341" y="2975554"/>
            <a:ext cx="124951" cy="69362"/>
          </a:xfrm>
          <a:custGeom>
            <a:avLst/>
            <a:gdLst>
              <a:gd name="T0" fmla="*/ 26 w 38"/>
              <a:gd name="T1" fmla="*/ 0 h 23"/>
              <a:gd name="T2" fmla="*/ 25 w 38"/>
              <a:gd name="T3" fmla="*/ 23 h 23"/>
              <a:gd name="T4" fmla="*/ 26 w 38"/>
              <a:gd name="T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" h="23">
                <a:moveTo>
                  <a:pt x="26" y="0"/>
                </a:moveTo>
                <a:cubicBezTo>
                  <a:pt x="38" y="0"/>
                  <a:pt x="37" y="20"/>
                  <a:pt x="25" y="23"/>
                </a:cubicBezTo>
                <a:cubicBezTo>
                  <a:pt x="0" y="23"/>
                  <a:pt x="5" y="1"/>
                  <a:pt x="2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1" name="Freeform 12">
            <a:extLst>
              <a:ext uri="{FF2B5EF4-FFF2-40B4-BE49-F238E27FC236}">
                <a16:creationId xmlns:a16="http://schemas.microsoft.com/office/drawing/2014/main" id="{D4A6D15C-CD71-46F5-8136-A03F44238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866523" y="3115665"/>
            <a:ext cx="134697" cy="81603"/>
          </a:xfrm>
          <a:custGeom>
            <a:avLst/>
            <a:gdLst>
              <a:gd name="T0" fmla="*/ 22 w 41"/>
              <a:gd name="T1" fmla="*/ 0 h 27"/>
              <a:gd name="T2" fmla="*/ 8 w 41"/>
              <a:gd name="T3" fmla="*/ 20 h 27"/>
              <a:gd name="T4" fmla="*/ 22 w 41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" h="27">
                <a:moveTo>
                  <a:pt x="22" y="0"/>
                </a:moveTo>
                <a:cubicBezTo>
                  <a:pt x="41" y="12"/>
                  <a:pt x="24" y="27"/>
                  <a:pt x="8" y="20"/>
                </a:cubicBezTo>
                <a:cubicBezTo>
                  <a:pt x="0" y="7"/>
                  <a:pt x="8" y="0"/>
                  <a:pt x="22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3" name="Freeform 48">
            <a:extLst>
              <a:ext uri="{FF2B5EF4-FFF2-40B4-BE49-F238E27FC236}">
                <a16:creationId xmlns:a16="http://schemas.microsoft.com/office/drawing/2014/main" id="{746ED2E3-DBE0-4F33-A3AD-46532400D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1170934" y="3193554"/>
            <a:ext cx="133812" cy="79154"/>
          </a:xfrm>
          <a:custGeom>
            <a:avLst/>
            <a:gdLst>
              <a:gd name="T0" fmla="*/ 19 w 41"/>
              <a:gd name="T1" fmla="*/ 0 h 26"/>
              <a:gd name="T2" fmla="*/ 7 w 41"/>
              <a:gd name="T3" fmla="*/ 19 h 26"/>
              <a:gd name="T4" fmla="*/ 19 w 41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" h="26">
                <a:moveTo>
                  <a:pt x="19" y="0"/>
                </a:moveTo>
                <a:cubicBezTo>
                  <a:pt x="41" y="9"/>
                  <a:pt x="28" y="26"/>
                  <a:pt x="7" y="19"/>
                </a:cubicBezTo>
                <a:cubicBezTo>
                  <a:pt x="0" y="8"/>
                  <a:pt x="7" y="1"/>
                  <a:pt x="19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5" name="Freeform 32">
            <a:extLst>
              <a:ext uri="{FF2B5EF4-FFF2-40B4-BE49-F238E27FC236}">
                <a16:creationId xmlns:a16="http://schemas.microsoft.com/office/drawing/2014/main" id="{23063569-BAF7-427B-9403-97B6CB7D7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414752" y="3296179"/>
            <a:ext cx="144445" cy="106083"/>
          </a:xfrm>
          <a:custGeom>
            <a:avLst/>
            <a:gdLst>
              <a:gd name="T0" fmla="*/ 28 w 44"/>
              <a:gd name="T1" fmla="*/ 0 h 35"/>
              <a:gd name="T2" fmla="*/ 42 w 44"/>
              <a:gd name="T3" fmla="*/ 21 h 35"/>
              <a:gd name="T4" fmla="*/ 28 w 44"/>
              <a:gd name="T5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" h="35">
                <a:moveTo>
                  <a:pt x="28" y="0"/>
                </a:moveTo>
                <a:cubicBezTo>
                  <a:pt x="36" y="1"/>
                  <a:pt x="44" y="12"/>
                  <a:pt x="42" y="21"/>
                </a:cubicBezTo>
                <a:cubicBezTo>
                  <a:pt x="23" y="35"/>
                  <a:pt x="0" y="7"/>
                  <a:pt x="28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7" name="Freeform 51">
            <a:extLst>
              <a:ext uri="{FF2B5EF4-FFF2-40B4-BE49-F238E27FC236}">
                <a16:creationId xmlns:a16="http://schemas.microsoft.com/office/drawing/2014/main" id="{1006EC4B-4403-43BF-8CBC-7F0BB34D37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1716921" y="3206332"/>
            <a:ext cx="115202" cy="90579"/>
          </a:xfrm>
          <a:custGeom>
            <a:avLst/>
            <a:gdLst>
              <a:gd name="T0" fmla="*/ 19 w 35"/>
              <a:gd name="T1" fmla="*/ 0 h 30"/>
              <a:gd name="T2" fmla="*/ 33 w 35"/>
              <a:gd name="T3" fmla="*/ 15 h 30"/>
              <a:gd name="T4" fmla="*/ 25 w 35"/>
              <a:gd name="T5" fmla="*/ 19 h 30"/>
              <a:gd name="T6" fmla="*/ 19 w 35"/>
              <a:gd name="T7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" h="30">
                <a:moveTo>
                  <a:pt x="19" y="0"/>
                </a:moveTo>
                <a:cubicBezTo>
                  <a:pt x="26" y="0"/>
                  <a:pt x="35" y="8"/>
                  <a:pt x="33" y="15"/>
                </a:cubicBezTo>
                <a:cubicBezTo>
                  <a:pt x="30" y="12"/>
                  <a:pt x="27" y="17"/>
                  <a:pt x="25" y="19"/>
                </a:cubicBezTo>
                <a:cubicBezTo>
                  <a:pt x="7" y="30"/>
                  <a:pt x="0" y="5"/>
                  <a:pt x="19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9" name="Freeform 14">
            <a:extLst>
              <a:ext uri="{FF2B5EF4-FFF2-40B4-BE49-F238E27FC236}">
                <a16:creationId xmlns:a16="http://schemas.microsoft.com/office/drawing/2014/main" id="{D9E738CE-45B7-4215-8DF8-05CCC29C6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871418" y="3468502"/>
            <a:ext cx="134697" cy="84866"/>
          </a:xfrm>
          <a:custGeom>
            <a:avLst/>
            <a:gdLst>
              <a:gd name="T0" fmla="*/ 26 w 41"/>
              <a:gd name="T1" fmla="*/ 1 h 28"/>
              <a:gd name="T2" fmla="*/ 39 w 41"/>
              <a:gd name="T3" fmla="*/ 20 h 28"/>
              <a:gd name="T4" fmla="*/ 26 w 41"/>
              <a:gd name="T5" fmla="*/ 1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" h="28">
                <a:moveTo>
                  <a:pt x="26" y="1"/>
                </a:moveTo>
                <a:cubicBezTo>
                  <a:pt x="34" y="0"/>
                  <a:pt x="41" y="12"/>
                  <a:pt x="39" y="20"/>
                </a:cubicBezTo>
                <a:cubicBezTo>
                  <a:pt x="17" y="28"/>
                  <a:pt x="0" y="12"/>
                  <a:pt x="26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1" name="Freeform 14">
            <a:extLst>
              <a:ext uri="{FF2B5EF4-FFF2-40B4-BE49-F238E27FC236}">
                <a16:creationId xmlns:a16="http://schemas.microsoft.com/office/drawing/2014/main" id="{2D395422-61DC-4E05-8D16-FD73E0482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687487" y="3338455"/>
            <a:ext cx="134697" cy="84866"/>
          </a:xfrm>
          <a:custGeom>
            <a:avLst/>
            <a:gdLst>
              <a:gd name="T0" fmla="*/ 26 w 41"/>
              <a:gd name="T1" fmla="*/ 1 h 28"/>
              <a:gd name="T2" fmla="*/ 39 w 41"/>
              <a:gd name="T3" fmla="*/ 20 h 28"/>
              <a:gd name="T4" fmla="*/ 26 w 41"/>
              <a:gd name="T5" fmla="*/ 1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" h="28">
                <a:moveTo>
                  <a:pt x="26" y="1"/>
                </a:moveTo>
                <a:cubicBezTo>
                  <a:pt x="34" y="0"/>
                  <a:pt x="41" y="12"/>
                  <a:pt x="39" y="20"/>
                </a:cubicBezTo>
                <a:cubicBezTo>
                  <a:pt x="17" y="28"/>
                  <a:pt x="0" y="12"/>
                  <a:pt x="26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3" name="Freeform 32">
            <a:extLst>
              <a:ext uri="{FF2B5EF4-FFF2-40B4-BE49-F238E27FC236}">
                <a16:creationId xmlns:a16="http://schemas.microsoft.com/office/drawing/2014/main" id="{EABA1DB5-B872-43ED-9C2A-F0F226EE4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1134201" y="3486703"/>
            <a:ext cx="144445" cy="106083"/>
          </a:xfrm>
          <a:custGeom>
            <a:avLst/>
            <a:gdLst>
              <a:gd name="T0" fmla="*/ 28 w 44"/>
              <a:gd name="T1" fmla="*/ 0 h 35"/>
              <a:gd name="T2" fmla="*/ 42 w 44"/>
              <a:gd name="T3" fmla="*/ 21 h 35"/>
              <a:gd name="T4" fmla="*/ 28 w 44"/>
              <a:gd name="T5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" h="35">
                <a:moveTo>
                  <a:pt x="28" y="0"/>
                </a:moveTo>
                <a:cubicBezTo>
                  <a:pt x="36" y="1"/>
                  <a:pt x="44" y="12"/>
                  <a:pt x="42" y="21"/>
                </a:cubicBezTo>
                <a:cubicBezTo>
                  <a:pt x="23" y="35"/>
                  <a:pt x="0" y="7"/>
                  <a:pt x="28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5" name="Freeform 13">
            <a:extLst>
              <a:ext uri="{FF2B5EF4-FFF2-40B4-BE49-F238E27FC236}">
                <a16:creationId xmlns:a16="http://schemas.microsoft.com/office/drawing/2014/main" id="{AEC64CDA-0DF0-4A4A-B94E-E8ADEF43D6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840106" y="3744553"/>
            <a:ext cx="124951" cy="69362"/>
          </a:xfrm>
          <a:custGeom>
            <a:avLst/>
            <a:gdLst>
              <a:gd name="T0" fmla="*/ 26 w 38"/>
              <a:gd name="T1" fmla="*/ 0 h 23"/>
              <a:gd name="T2" fmla="*/ 25 w 38"/>
              <a:gd name="T3" fmla="*/ 23 h 23"/>
              <a:gd name="T4" fmla="*/ 26 w 38"/>
              <a:gd name="T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" h="23">
                <a:moveTo>
                  <a:pt x="26" y="0"/>
                </a:moveTo>
                <a:cubicBezTo>
                  <a:pt x="38" y="0"/>
                  <a:pt x="37" y="20"/>
                  <a:pt x="25" y="23"/>
                </a:cubicBezTo>
                <a:cubicBezTo>
                  <a:pt x="0" y="23"/>
                  <a:pt x="5" y="1"/>
                  <a:pt x="2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7" name="Freeform 37">
            <a:extLst>
              <a:ext uri="{FF2B5EF4-FFF2-40B4-BE49-F238E27FC236}">
                <a16:creationId xmlns:a16="http://schemas.microsoft.com/office/drawing/2014/main" id="{8887E492-0D91-4326-9283-21FE834AA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1150046" y="3707138"/>
            <a:ext cx="115202" cy="121588"/>
          </a:xfrm>
          <a:custGeom>
            <a:avLst/>
            <a:gdLst>
              <a:gd name="T0" fmla="*/ 16 w 35"/>
              <a:gd name="T1" fmla="*/ 4 h 40"/>
              <a:gd name="T2" fmla="*/ 33 w 35"/>
              <a:gd name="T3" fmla="*/ 15 h 40"/>
              <a:gd name="T4" fmla="*/ 16 w 35"/>
              <a:gd name="T5" fmla="*/ 4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" h="40">
                <a:moveTo>
                  <a:pt x="16" y="4"/>
                </a:moveTo>
                <a:cubicBezTo>
                  <a:pt x="35" y="4"/>
                  <a:pt x="32" y="0"/>
                  <a:pt x="33" y="15"/>
                </a:cubicBezTo>
                <a:cubicBezTo>
                  <a:pt x="34" y="40"/>
                  <a:pt x="0" y="22"/>
                  <a:pt x="16" y="4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9" name="Freeform 48">
            <a:extLst>
              <a:ext uri="{FF2B5EF4-FFF2-40B4-BE49-F238E27FC236}">
                <a16:creationId xmlns:a16="http://schemas.microsoft.com/office/drawing/2014/main" id="{07C547B2-DE7D-49CC-96EE-4DBD668E55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388652" y="3616257"/>
            <a:ext cx="133812" cy="79154"/>
          </a:xfrm>
          <a:custGeom>
            <a:avLst/>
            <a:gdLst>
              <a:gd name="T0" fmla="*/ 19 w 41"/>
              <a:gd name="T1" fmla="*/ 0 h 26"/>
              <a:gd name="T2" fmla="*/ 7 w 41"/>
              <a:gd name="T3" fmla="*/ 19 h 26"/>
              <a:gd name="T4" fmla="*/ 19 w 41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" h="26">
                <a:moveTo>
                  <a:pt x="19" y="0"/>
                </a:moveTo>
                <a:cubicBezTo>
                  <a:pt x="41" y="9"/>
                  <a:pt x="28" y="26"/>
                  <a:pt x="7" y="19"/>
                </a:cubicBezTo>
                <a:cubicBezTo>
                  <a:pt x="0" y="8"/>
                  <a:pt x="7" y="1"/>
                  <a:pt x="19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1" name="Freeform 40">
            <a:extLst>
              <a:ext uri="{FF2B5EF4-FFF2-40B4-BE49-F238E27FC236}">
                <a16:creationId xmlns:a16="http://schemas.microsoft.com/office/drawing/2014/main" id="{C9EB7135-4B3D-493E-A52F-8F408B713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1745958" y="3507142"/>
            <a:ext cx="134697" cy="81603"/>
          </a:xfrm>
          <a:custGeom>
            <a:avLst/>
            <a:gdLst>
              <a:gd name="T0" fmla="*/ 19 w 41"/>
              <a:gd name="T1" fmla="*/ 0 h 27"/>
              <a:gd name="T2" fmla="*/ 7 w 41"/>
              <a:gd name="T3" fmla="*/ 20 h 27"/>
              <a:gd name="T4" fmla="*/ 19 w 41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" h="27">
                <a:moveTo>
                  <a:pt x="19" y="0"/>
                </a:moveTo>
                <a:cubicBezTo>
                  <a:pt x="41" y="9"/>
                  <a:pt x="28" y="27"/>
                  <a:pt x="7" y="20"/>
                </a:cubicBezTo>
                <a:cubicBezTo>
                  <a:pt x="0" y="8"/>
                  <a:pt x="7" y="1"/>
                  <a:pt x="19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3" name="Freeform 47">
            <a:extLst>
              <a:ext uri="{FF2B5EF4-FFF2-40B4-BE49-F238E27FC236}">
                <a16:creationId xmlns:a16="http://schemas.microsoft.com/office/drawing/2014/main" id="{EFE824F1-84BA-4372-A77F-0DC1DE795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393395" y="3849727"/>
            <a:ext cx="147990" cy="78339"/>
          </a:xfrm>
          <a:custGeom>
            <a:avLst/>
            <a:gdLst>
              <a:gd name="T0" fmla="*/ 22 w 45"/>
              <a:gd name="T1" fmla="*/ 0 h 26"/>
              <a:gd name="T2" fmla="*/ 28 w 45"/>
              <a:gd name="T3" fmla="*/ 26 h 26"/>
              <a:gd name="T4" fmla="*/ 22 w 45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5" h="26">
                <a:moveTo>
                  <a:pt x="22" y="0"/>
                </a:moveTo>
                <a:cubicBezTo>
                  <a:pt x="32" y="2"/>
                  <a:pt x="45" y="22"/>
                  <a:pt x="28" y="26"/>
                </a:cubicBezTo>
                <a:cubicBezTo>
                  <a:pt x="10" y="24"/>
                  <a:pt x="0" y="9"/>
                  <a:pt x="22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" name="Freeform 12">
            <a:extLst>
              <a:ext uri="{FF2B5EF4-FFF2-40B4-BE49-F238E27FC236}">
                <a16:creationId xmlns:a16="http://schemas.microsoft.com/office/drawing/2014/main" id="{9EE25038-8D17-4812-A0E0-DA21A71A0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674069" y="3739001"/>
            <a:ext cx="134697" cy="81603"/>
          </a:xfrm>
          <a:custGeom>
            <a:avLst/>
            <a:gdLst>
              <a:gd name="T0" fmla="*/ 22 w 41"/>
              <a:gd name="T1" fmla="*/ 0 h 27"/>
              <a:gd name="T2" fmla="*/ 8 w 41"/>
              <a:gd name="T3" fmla="*/ 20 h 27"/>
              <a:gd name="T4" fmla="*/ 22 w 41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" h="27">
                <a:moveTo>
                  <a:pt x="22" y="0"/>
                </a:moveTo>
                <a:cubicBezTo>
                  <a:pt x="41" y="12"/>
                  <a:pt x="24" y="27"/>
                  <a:pt x="8" y="20"/>
                </a:cubicBezTo>
                <a:cubicBezTo>
                  <a:pt x="0" y="7"/>
                  <a:pt x="8" y="0"/>
                  <a:pt x="22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7" name="Freeform 5">
            <a:extLst>
              <a:ext uri="{FF2B5EF4-FFF2-40B4-BE49-F238E27FC236}">
                <a16:creationId xmlns:a16="http://schemas.microsoft.com/office/drawing/2014/main" id="{F29C04A0-DB22-40E8-97C4-E3FE1D872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882697" y="4063804"/>
            <a:ext cx="121406" cy="81603"/>
          </a:xfrm>
          <a:custGeom>
            <a:avLst/>
            <a:gdLst>
              <a:gd name="T0" fmla="*/ 20 w 37"/>
              <a:gd name="T1" fmla="*/ 1 h 27"/>
              <a:gd name="T2" fmla="*/ 22 w 37"/>
              <a:gd name="T3" fmla="*/ 27 h 27"/>
              <a:gd name="T4" fmla="*/ 20 w 37"/>
              <a:gd name="T5" fmla="*/ 1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" h="27">
                <a:moveTo>
                  <a:pt x="20" y="1"/>
                </a:moveTo>
                <a:cubicBezTo>
                  <a:pt x="31" y="1"/>
                  <a:pt x="37" y="24"/>
                  <a:pt x="22" y="27"/>
                </a:cubicBezTo>
                <a:cubicBezTo>
                  <a:pt x="2" y="27"/>
                  <a:pt x="0" y="0"/>
                  <a:pt x="20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9" name="Freeform 46">
            <a:extLst>
              <a:ext uri="{FF2B5EF4-FFF2-40B4-BE49-F238E27FC236}">
                <a16:creationId xmlns:a16="http://schemas.microsoft.com/office/drawing/2014/main" id="{F7A56C01-B5B6-443C-AA10-A2EF46C34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1136742" y="3976586"/>
            <a:ext cx="121406" cy="81603"/>
          </a:xfrm>
          <a:custGeom>
            <a:avLst/>
            <a:gdLst>
              <a:gd name="T0" fmla="*/ 19 w 37"/>
              <a:gd name="T1" fmla="*/ 1 h 27"/>
              <a:gd name="T2" fmla="*/ 21 w 37"/>
              <a:gd name="T3" fmla="*/ 27 h 27"/>
              <a:gd name="T4" fmla="*/ 19 w 37"/>
              <a:gd name="T5" fmla="*/ 1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" h="27">
                <a:moveTo>
                  <a:pt x="19" y="1"/>
                </a:moveTo>
                <a:cubicBezTo>
                  <a:pt x="31" y="2"/>
                  <a:pt x="37" y="24"/>
                  <a:pt x="21" y="27"/>
                </a:cubicBezTo>
                <a:cubicBezTo>
                  <a:pt x="1" y="27"/>
                  <a:pt x="0" y="0"/>
                  <a:pt x="19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11" name="Freeform 16">
            <a:extLst>
              <a:ext uri="{FF2B5EF4-FFF2-40B4-BE49-F238E27FC236}">
                <a16:creationId xmlns:a16="http://schemas.microsoft.com/office/drawing/2014/main" id="{475F7AFB-84C5-4614-8293-58560B9211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671018" y="3934729"/>
            <a:ext cx="143559" cy="97107"/>
          </a:xfrm>
          <a:custGeom>
            <a:avLst/>
            <a:gdLst>
              <a:gd name="T0" fmla="*/ 31 w 44"/>
              <a:gd name="T1" fmla="*/ 1 h 32"/>
              <a:gd name="T2" fmla="*/ 43 w 44"/>
              <a:gd name="T3" fmla="*/ 15 h 32"/>
              <a:gd name="T4" fmla="*/ 31 w 44"/>
              <a:gd name="T5" fmla="*/ 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" h="32">
                <a:moveTo>
                  <a:pt x="31" y="1"/>
                </a:moveTo>
                <a:cubicBezTo>
                  <a:pt x="40" y="0"/>
                  <a:pt x="44" y="8"/>
                  <a:pt x="43" y="15"/>
                </a:cubicBezTo>
                <a:cubicBezTo>
                  <a:pt x="29" y="32"/>
                  <a:pt x="0" y="6"/>
                  <a:pt x="31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13" name="Freeform 44">
            <a:extLst>
              <a:ext uri="{FF2B5EF4-FFF2-40B4-BE49-F238E27FC236}">
                <a16:creationId xmlns:a16="http://schemas.microsoft.com/office/drawing/2014/main" id="{D6DF4E96-0078-4E9B-A411-110E92D1E7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408342" y="4080854"/>
            <a:ext cx="131153" cy="84866"/>
          </a:xfrm>
          <a:custGeom>
            <a:avLst/>
            <a:gdLst>
              <a:gd name="T0" fmla="*/ 27 w 40"/>
              <a:gd name="T1" fmla="*/ 1 h 28"/>
              <a:gd name="T2" fmla="*/ 38 w 40"/>
              <a:gd name="T3" fmla="*/ 17 h 28"/>
              <a:gd name="T4" fmla="*/ 27 w 40"/>
              <a:gd name="T5" fmla="*/ 1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28">
                <a:moveTo>
                  <a:pt x="27" y="1"/>
                </a:moveTo>
                <a:cubicBezTo>
                  <a:pt x="35" y="0"/>
                  <a:pt x="40" y="10"/>
                  <a:pt x="38" y="17"/>
                </a:cubicBezTo>
                <a:cubicBezTo>
                  <a:pt x="17" y="28"/>
                  <a:pt x="0" y="7"/>
                  <a:pt x="27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15" name="Freeform 7">
            <a:extLst>
              <a:ext uri="{FF2B5EF4-FFF2-40B4-BE49-F238E27FC236}">
                <a16:creationId xmlns:a16="http://schemas.microsoft.com/office/drawing/2014/main" id="{AF3044AF-40D9-4D0E-9DD6-93000203F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873475" y="4257466"/>
            <a:ext cx="138242" cy="100371"/>
          </a:xfrm>
          <a:custGeom>
            <a:avLst/>
            <a:gdLst>
              <a:gd name="T0" fmla="*/ 25 w 42"/>
              <a:gd name="T1" fmla="*/ 1 h 33"/>
              <a:gd name="T2" fmla="*/ 4 w 42"/>
              <a:gd name="T3" fmla="*/ 19 h 33"/>
              <a:gd name="T4" fmla="*/ 25 w 42"/>
              <a:gd name="T5" fmla="*/ 1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" h="33">
                <a:moveTo>
                  <a:pt x="25" y="1"/>
                </a:moveTo>
                <a:cubicBezTo>
                  <a:pt x="42" y="14"/>
                  <a:pt x="15" y="33"/>
                  <a:pt x="4" y="19"/>
                </a:cubicBezTo>
                <a:cubicBezTo>
                  <a:pt x="0" y="6"/>
                  <a:pt x="15" y="0"/>
                  <a:pt x="25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17" name="Freeform 11">
            <a:extLst>
              <a:ext uri="{FF2B5EF4-FFF2-40B4-BE49-F238E27FC236}">
                <a16:creationId xmlns:a16="http://schemas.microsoft.com/office/drawing/2014/main" id="{F7470FE4-A206-4939-9F59-E678E40A3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680402" y="4194178"/>
            <a:ext cx="143559" cy="102819"/>
          </a:xfrm>
          <a:custGeom>
            <a:avLst/>
            <a:gdLst>
              <a:gd name="T0" fmla="*/ 31 w 44"/>
              <a:gd name="T1" fmla="*/ 1 h 34"/>
              <a:gd name="T2" fmla="*/ 42 w 44"/>
              <a:gd name="T3" fmla="*/ 19 h 34"/>
              <a:gd name="T4" fmla="*/ 31 w 44"/>
              <a:gd name="T5" fmla="*/ 1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" h="34">
                <a:moveTo>
                  <a:pt x="31" y="1"/>
                </a:moveTo>
                <a:cubicBezTo>
                  <a:pt x="39" y="0"/>
                  <a:pt x="44" y="12"/>
                  <a:pt x="42" y="19"/>
                </a:cubicBezTo>
                <a:cubicBezTo>
                  <a:pt x="25" y="34"/>
                  <a:pt x="0" y="8"/>
                  <a:pt x="31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19" name="Freeform 56">
            <a:extLst>
              <a:ext uri="{FF2B5EF4-FFF2-40B4-BE49-F238E27FC236}">
                <a16:creationId xmlns:a16="http://schemas.microsoft.com/office/drawing/2014/main" id="{2FA1C7D3-84C0-463B-AC0D-16D293A13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1162482" y="4347417"/>
            <a:ext cx="128495" cy="72626"/>
          </a:xfrm>
          <a:custGeom>
            <a:avLst/>
            <a:gdLst>
              <a:gd name="T0" fmla="*/ 21 w 39"/>
              <a:gd name="T1" fmla="*/ 0 h 24"/>
              <a:gd name="T2" fmla="*/ 22 w 39"/>
              <a:gd name="T3" fmla="*/ 24 h 24"/>
              <a:gd name="T4" fmla="*/ 21 w 39"/>
              <a:gd name="T5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24">
                <a:moveTo>
                  <a:pt x="21" y="0"/>
                </a:moveTo>
                <a:cubicBezTo>
                  <a:pt x="37" y="0"/>
                  <a:pt x="39" y="23"/>
                  <a:pt x="22" y="24"/>
                </a:cubicBezTo>
                <a:cubicBezTo>
                  <a:pt x="7" y="22"/>
                  <a:pt x="0" y="5"/>
                  <a:pt x="2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1" name="Freeform 33">
            <a:extLst>
              <a:ext uri="{FF2B5EF4-FFF2-40B4-BE49-F238E27FC236}">
                <a16:creationId xmlns:a16="http://schemas.microsoft.com/office/drawing/2014/main" id="{BBE9E528-3ADF-4379-B6A7-5673E783A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444665" y="4387490"/>
            <a:ext cx="151535" cy="75075"/>
          </a:xfrm>
          <a:custGeom>
            <a:avLst/>
            <a:gdLst>
              <a:gd name="T0" fmla="*/ 23 w 46"/>
              <a:gd name="T1" fmla="*/ 0 h 25"/>
              <a:gd name="T2" fmla="*/ 29 w 46"/>
              <a:gd name="T3" fmla="*/ 25 h 25"/>
              <a:gd name="T4" fmla="*/ 23 w 46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" h="25">
                <a:moveTo>
                  <a:pt x="23" y="0"/>
                </a:moveTo>
                <a:cubicBezTo>
                  <a:pt x="32" y="1"/>
                  <a:pt x="46" y="21"/>
                  <a:pt x="29" y="25"/>
                </a:cubicBezTo>
                <a:cubicBezTo>
                  <a:pt x="10" y="23"/>
                  <a:pt x="0" y="9"/>
                  <a:pt x="23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3" name="Freeform 20">
            <a:extLst>
              <a:ext uri="{FF2B5EF4-FFF2-40B4-BE49-F238E27FC236}">
                <a16:creationId xmlns:a16="http://schemas.microsoft.com/office/drawing/2014/main" id="{35A13407-0E9D-43A5-9E0F-AE0EAAA9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839720" y="4538206"/>
            <a:ext cx="128495" cy="78339"/>
          </a:xfrm>
          <a:custGeom>
            <a:avLst/>
            <a:gdLst>
              <a:gd name="T0" fmla="*/ 24 w 39"/>
              <a:gd name="T1" fmla="*/ 0 h 26"/>
              <a:gd name="T2" fmla="*/ 20 w 39"/>
              <a:gd name="T3" fmla="*/ 26 h 26"/>
              <a:gd name="T4" fmla="*/ 24 w 39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26">
                <a:moveTo>
                  <a:pt x="24" y="0"/>
                </a:moveTo>
                <a:cubicBezTo>
                  <a:pt x="39" y="3"/>
                  <a:pt x="36" y="26"/>
                  <a:pt x="20" y="26"/>
                </a:cubicBezTo>
                <a:cubicBezTo>
                  <a:pt x="0" y="18"/>
                  <a:pt x="3" y="3"/>
                  <a:pt x="2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5" name="Freeform 9">
            <a:extLst>
              <a:ext uri="{FF2B5EF4-FFF2-40B4-BE49-F238E27FC236}">
                <a16:creationId xmlns:a16="http://schemas.microsoft.com/office/drawing/2014/main" id="{D37707EA-23E4-4332-B0F0-572C37E64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720041" y="4455410"/>
            <a:ext cx="121406" cy="88130"/>
          </a:xfrm>
          <a:custGeom>
            <a:avLst/>
            <a:gdLst>
              <a:gd name="T0" fmla="*/ 18 w 37"/>
              <a:gd name="T1" fmla="*/ 4 h 29"/>
              <a:gd name="T2" fmla="*/ 22 w 37"/>
              <a:gd name="T3" fmla="*/ 29 h 29"/>
              <a:gd name="T4" fmla="*/ 18 w 37"/>
              <a:gd name="T5" fmla="*/ 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" h="29">
                <a:moveTo>
                  <a:pt x="18" y="4"/>
                </a:moveTo>
                <a:cubicBezTo>
                  <a:pt x="35" y="0"/>
                  <a:pt x="37" y="28"/>
                  <a:pt x="22" y="29"/>
                </a:cubicBezTo>
                <a:cubicBezTo>
                  <a:pt x="7" y="28"/>
                  <a:pt x="0" y="14"/>
                  <a:pt x="18" y="4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7" name="Freeform 61">
            <a:extLst>
              <a:ext uri="{FF2B5EF4-FFF2-40B4-BE49-F238E27FC236}">
                <a16:creationId xmlns:a16="http://schemas.microsoft.com/office/drawing/2014/main" id="{51D260C8-99D8-4F96-965F-A8A155E35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1163335" y="4598945"/>
            <a:ext cx="137356" cy="99554"/>
          </a:xfrm>
          <a:custGeom>
            <a:avLst/>
            <a:gdLst>
              <a:gd name="T0" fmla="*/ 25 w 42"/>
              <a:gd name="T1" fmla="*/ 1 h 33"/>
              <a:gd name="T2" fmla="*/ 4 w 42"/>
              <a:gd name="T3" fmla="*/ 19 h 33"/>
              <a:gd name="T4" fmla="*/ 25 w 42"/>
              <a:gd name="T5" fmla="*/ 1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" h="33">
                <a:moveTo>
                  <a:pt x="25" y="1"/>
                </a:moveTo>
                <a:cubicBezTo>
                  <a:pt x="42" y="14"/>
                  <a:pt x="15" y="33"/>
                  <a:pt x="4" y="19"/>
                </a:cubicBezTo>
                <a:cubicBezTo>
                  <a:pt x="0" y="5"/>
                  <a:pt x="16" y="0"/>
                  <a:pt x="25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9" name="Freeform 35">
            <a:extLst>
              <a:ext uri="{FF2B5EF4-FFF2-40B4-BE49-F238E27FC236}">
                <a16:creationId xmlns:a16="http://schemas.microsoft.com/office/drawing/2014/main" id="{542DBD35-B3D7-4ADA-AB84-AC80363E9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444247" y="4595717"/>
            <a:ext cx="131153" cy="84866"/>
          </a:xfrm>
          <a:custGeom>
            <a:avLst/>
            <a:gdLst>
              <a:gd name="T0" fmla="*/ 27 w 40"/>
              <a:gd name="T1" fmla="*/ 1 h 28"/>
              <a:gd name="T2" fmla="*/ 38 w 40"/>
              <a:gd name="T3" fmla="*/ 17 h 28"/>
              <a:gd name="T4" fmla="*/ 27 w 40"/>
              <a:gd name="T5" fmla="*/ 1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28">
                <a:moveTo>
                  <a:pt x="27" y="1"/>
                </a:moveTo>
                <a:cubicBezTo>
                  <a:pt x="35" y="0"/>
                  <a:pt x="40" y="10"/>
                  <a:pt x="38" y="17"/>
                </a:cubicBezTo>
                <a:cubicBezTo>
                  <a:pt x="17" y="28"/>
                  <a:pt x="0" y="7"/>
                  <a:pt x="27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31" name="Freeform 19">
            <a:extLst>
              <a:ext uri="{FF2B5EF4-FFF2-40B4-BE49-F238E27FC236}">
                <a16:creationId xmlns:a16="http://schemas.microsoft.com/office/drawing/2014/main" id="{CE0B17ED-CB1F-45DF-AE51-A736E0F13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850179" y="4797912"/>
            <a:ext cx="124951" cy="69362"/>
          </a:xfrm>
          <a:custGeom>
            <a:avLst/>
            <a:gdLst>
              <a:gd name="T0" fmla="*/ 16 w 38"/>
              <a:gd name="T1" fmla="*/ 0 h 23"/>
              <a:gd name="T2" fmla="*/ 10 w 38"/>
              <a:gd name="T3" fmla="*/ 23 h 23"/>
              <a:gd name="T4" fmla="*/ 16 w 38"/>
              <a:gd name="T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" h="23">
                <a:moveTo>
                  <a:pt x="16" y="0"/>
                </a:moveTo>
                <a:cubicBezTo>
                  <a:pt x="38" y="8"/>
                  <a:pt x="31" y="18"/>
                  <a:pt x="10" y="23"/>
                </a:cubicBezTo>
                <a:cubicBezTo>
                  <a:pt x="0" y="16"/>
                  <a:pt x="4" y="3"/>
                  <a:pt x="1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33" name="Freeform 8">
            <a:extLst>
              <a:ext uri="{FF2B5EF4-FFF2-40B4-BE49-F238E27FC236}">
                <a16:creationId xmlns:a16="http://schemas.microsoft.com/office/drawing/2014/main" id="{77B98D8F-FFC3-4C70-A628-1109B19D1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711903" y="4735882"/>
            <a:ext cx="131153" cy="88130"/>
          </a:xfrm>
          <a:custGeom>
            <a:avLst/>
            <a:gdLst>
              <a:gd name="T0" fmla="*/ 26 w 40"/>
              <a:gd name="T1" fmla="*/ 0 h 29"/>
              <a:gd name="T2" fmla="*/ 39 w 40"/>
              <a:gd name="T3" fmla="*/ 20 h 29"/>
              <a:gd name="T4" fmla="*/ 26 w 40"/>
              <a:gd name="T5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29">
                <a:moveTo>
                  <a:pt x="26" y="0"/>
                </a:moveTo>
                <a:cubicBezTo>
                  <a:pt x="34" y="0"/>
                  <a:pt x="40" y="10"/>
                  <a:pt x="39" y="20"/>
                </a:cubicBezTo>
                <a:cubicBezTo>
                  <a:pt x="17" y="29"/>
                  <a:pt x="0" y="10"/>
                  <a:pt x="2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35" name="Freeform 38">
            <a:extLst>
              <a:ext uri="{FF2B5EF4-FFF2-40B4-BE49-F238E27FC236}">
                <a16:creationId xmlns:a16="http://schemas.microsoft.com/office/drawing/2014/main" id="{90050397-9285-4F5F-B8C7-481BC386B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416591" y="4889388"/>
            <a:ext cx="127608" cy="69362"/>
          </a:xfrm>
          <a:custGeom>
            <a:avLst/>
            <a:gdLst>
              <a:gd name="T0" fmla="*/ 26 w 39"/>
              <a:gd name="T1" fmla="*/ 0 h 23"/>
              <a:gd name="T2" fmla="*/ 26 w 39"/>
              <a:gd name="T3" fmla="*/ 23 h 23"/>
              <a:gd name="T4" fmla="*/ 26 w 39"/>
              <a:gd name="T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23">
                <a:moveTo>
                  <a:pt x="26" y="0"/>
                </a:moveTo>
                <a:cubicBezTo>
                  <a:pt x="39" y="1"/>
                  <a:pt x="38" y="21"/>
                  <a:pt x="26" y="23"/>
                </a:cubicBezTo>
                <a:cubicBezTo>
                  <a:pt x="0" y="23"/>
                  <a:pt x="5" y="2"/>
                  <a:pt x="2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37" name="Freeform 27">
            <a:extLst>
              <a:ext uri="{FF2B5EF4-FFF2-40B4-BE49-F238E27FC236}">
                <a16:creationId xmlns:a16="http://schemas.microsoft.com/office/drawing/2014/main" id="{18FEA775-71E5-4B3F-A8BC-499808462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844221" y="5016682"/>
            <a:ext cx="131153" cy="93843"/>
          </a:xfrm>
          <a:custGeom>
            <a:avLst/>
            <a:gdLst>
              <a:gd name="T0" fmla="*/ 22 w 40"/>
              <a:gd name="T1" fmla="*/ 0 h 31"/>
              <a:gd name="T2" fmla="*/ 16 w 40"/>
              <a:gd name="T3" fmla="*/ 25 h 31"/>
              <a:gd name="T4" fmla="*/ 22 w 40"/>
              <a:gd name="T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31">
                <a:moveTo>
                  <a:pt x="22" y="0"/>
                </a:moveTo>
                <a:cubicBezTo>
                  <a:pt x="39" y="3"/>
                  <a:pt x="40" y="31"/>
                  <a:pt x="16" y="25"/>
                </a:cubicBezTo>
                <a:cubicBezTo>
                  <a:pt x="0" y="7"/>
                  <a:pt x="13" y="4"/>
                  <a:pt x="22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39" name="Freeform 60">
            <a:extLst>
              <a:ext uri="{FF2B5EF4-FFF2-40B4-BE49-F238E27FC236}">
                <a16:creationId xmlns:a16="http://schemas.microsoft.com/office/drawing/2014/main" id="{CE0D22F1-DA0E-4F48-BE02-6BE6C22B5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1135835" y="4916660"/>
            <a:ext cx="131153" cy="69362"/>
          </a:xfrm>
          <a:custGeom>
            <a:avLst/>
            <a:gdLst>
              <a:gd name="T0" fmla="*/ 24 w 40"/>
              <a:gd name="T1" fmla="*/ 0 h 23"/>
              <a:gd name="T2" fmla="*/ 25 w 40"/>
              <a:gd name="T3" fmla="*/ 23 h 23"/>
              <a:gd name="T4" fmla="*/ 24 w 40"/>
              <a:gd name="T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23">
                <a:moveTo>
                  <a:pt x="24" y="0"/>
                </a:moveTo>
                <a:cubicBezTo>
                  <a:pt x="40" y="0"/>
                  <a:pt x="38" y="20"/>
                  <a:pt x="25" y="23"/>
                </a:cubicBezTo>
                <a:cubicBezTo>
                  <a:pt x="0" y="22"/>
                  <a:pt x="6" y="4"/>
                  <a:pt x="2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41" name="Freeform 57">
            <a:extLst>
              <a:ext uri="{FF2B5EF4-FFF2-40B4-BE49-F238E27FC236}">
                <a16:creationId xmlns:a16="http://schemas.microsoft.com/office/drawing/2014/main" id="{293E965A-102B-4A70-A27D-C0C1D25CA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1100768" y="5121973"/>
            <a:ext cx="140901" cy="93843"/>
          </a:xfrm>
          <a:custGeom>
            <a:avLst/>
            <a:gdLst>
              <a:gd name="T0" fmla="*/ 27 w 43"/>
              <a:gd name="T1" fmla="*/ 3 h 31"/>
              <a:gd name="T2" fmla="*/ 40 w 43"/>
              <a:gd name="T3" fmla="*/ 23 h 31"/>
              <a:gd name="T4" fmla="*/ 27 w 43"/>
              <a:gd name="T5" fmla="*/ 3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31">
                <a:moveTo>
                  <a:pt x="27" y="3"/>
                </a:moveTo>
                <a:cubicBezTo>
                  <a:pt x="35" y="0"/>
                  <a:pt x="43" y="17"/>
                  <a:pt x="40" y="23"/>
                </a:cubicBezTo>
                <a:cubicBezTo>
                  <a:pt x="21" y="31"/>
                  <a:pt x="0" y="15"/>
                  <a:pt x="27" y="3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43" name="Freeform 39">
            <a:extLst>
              <a:ext uri="{FF2B5EF4-FFF2-40B4-BE49-F238E27FC236}">
                <a16:creationId xmlns:a16="http://schemas.microsoft.com/office/drawing/2014/main" id="{16BD410B-1516-4C72-9B77-5B9E6C9E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398116" y="5093698"/>
            <a:ext cx="131153" cy="81603"/>
          </a:xfrm>
          <a:custGeom>
            <a:avLst/>
            <a:gdLst>
              <a:gd name="T0" fmla="*/ 25 w 40"/>
              <a:gd name="T1" fmla="*/ 0 h 27"/>
              <a:gd name="T2" fmla="*/ 38 w 40"/>
              <a:gd name="T3" fmla="*/ 20 h 27"/>
              <a:gd name="T4" fmla="*/ 25 w 40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27">
                <a:moveTo>
                  <a:pt x="25" y="0"/>
                </a:moveTo>
                <a:cubicBezTo>
                  <a:pt x="34" y="0"/>
                  <a:pt x="40" y="11"/>
                  <a:pt x="38" y="20"/>
                </a:cubicBezTo>
                <a:cubicBezTo>
                  <a:pt x="17" y="27"/>
                  <a:pt x="0" y="12"/>
                  <a:pt x="25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45" name="Freeform 6">
            <a:extLst>
              <a:ext uri="{FF2B5EF4-FFF2-40B4-BE49-F238E27FC236}">
                <a16:creationId xmlns:a16="http://schemas.microsoft.com/office/drawing/2014/main" id="{324F8791-55E5-4FD1-B52A-8E58A9891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702254" y="5088176"/>
            <a:ext cx="124063" cy="87315"/>
          </a:xfrm>
          <a:custGeom>
            <a:avLst/>
            <a:gdLst>
              <a:gd name="T0" fmla="*/ 12 w 38"/>
              <a:gd name="T1" fmla="*/ 3 h 29"/>
              <a:gd name="T2" fmla="*/ 15 w 38"/>
              <a:gd name="T3" fmla="*/ 29 h 29"/>
              <a:gd name="T4" fmla="*/ 12 w 38"/>
              <a:gd name="T5" fmla="*/ 3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" h="29">
                <a:moveTo>
                  <a:pt x="12" y="3"/>
                </a:moveTo>
                <a:cubicBezTo>
                  <a:pt x="34" y="0"/>
                  <a:pt x="38" y="26"/>
                  <a:pt x="15" y="29"/>
                </a:cubicBezTo>
                <a:cubicBezTo>
                  <a:pt x="4" y="23"/>
                  <a:pt x="0" y="9"/>
                  <a:pt x="12" y="3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47" name="Freeform 28">
            <a:extLst>
              <a:ext uri="{FF2B5EF4-FFF2-40B4-BE49-F238E27FC236}">
                <a16:creationId xmlns:a16="http://schemas.microsoft.com/office/drawing/2014/main" id="{503CE5C5-153D-4852-B8FB-A29E13F82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850367" y="5284408"/>
            <a:ext cx="127608" cy="69362"/>
          </a:xfrm>
          <a:custGeom>
            <a:avLst/>
            <a:gdLst>
              <a:gd name="T0" fmla="*/ 16 w 39"/>
              <a:gd name="T1" fmla="*/ 0 h 23"/>
              <a:gd name="T2" fmla="*/ 11 w 39"/>
              <a:gd name="T3" fmla="*/ 23 h 23"/>
              <a:gd name="T4" fmla="*/ 16 w 39"/>
              <a:gd name="T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23">
                <a:moveTo>
                  <a:pt x="16" y="0"/>
                </a:moveTo>
                <a:cubicBezTo>
                  <a:pt x="39" y="7"/>
                  <a:pt x="31" y="17"/>
                  <a:pt x="11" y="23"/>
                </a:cubicBezTo>
                <a:cubicBezTo>
                  <a:pt x="0" y="16"/>
                  <a:pt x="4" y="2"/>
                  <a:pt x="1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49" name="Freeform 55">
            <a:extLst>
              <a:ext uri="{FF2B5EF4-FFF2-40B4-BE49-F238E27FC236}">
                <a16:creationId xmlns:a16="http://schemas.microsoft.com/office/drawing/2014/main" id="{DE9D5C9F-C513-411E-8436-4B5958D61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1096665" y="5356199"/>
            <a:ext cx="131153" cy="69362"/>
          </a:xfrm>
          <a:custGeom>
            <a:avLst/>
            <a:gdLst>
              <a:gd name="T0" fmla="*/ 24 w 40"/>
              <a:gd name="T1" fmla="*/ 0 h 23"/>
              <a:gd name="T2" fmla="*/ 25 w 40"/>
              <a:gd name="T3" fmla="*/ 23 h 23"/>
              <a:gd name="T4" fmla="*/ 24 w 40"/>
              <a:gd name="T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23">
                <a:moveTo>
                  <a:pt x="24" y="0"/>
                </a:moveTo>
                <a:cubicBezTo>
                  <a:pt x="40" y="0"/>
                  <a:pt x="38" y="20"/>
                  <a:pt x="25" y="23"/>
                </a:cubicBezTo>
                <a:cubicBezTo>
                  <a:pt x="0" y="22"/>
                  <a:pt x="6" y="3"/>
                  <a:pt x="2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1" name="Freeform 34">
            <a:extLst>
              <a:ext uri="{FF2B5EF4-FFF2-40B4-BE49-F238E27FC236}">
                <a16:creationId xmlns:a16="http://schemas.microsoft.com/office/drawing/2014/main" id="{9D0A8041-71C9-4822-9915-2B17B2329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448595" y="5384813"/>
            <a:ext cx="134697" cy="84051"/>
          </a:xfrm>
          <a:custGeom>
            <a:avLst/>
            <a:gdLst>
              <a:gd name="T0" fmla="*/ 22 w 41"/>
              <a:gd name="T1" fmla="*/ 0 h 28"/>
              <a:gd name="T2" fmla="*/ 8 w 41"/>
              <a:gd name="T3" fmla="*/ 21 h 28"/>
              <a:gd name="T4" fmla="*/ 22 w 41"/>
              <a:gd name="T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" h="28">
                <a:moveTo>
                  <a:pt x="22" y="0"/>
                </a:moveTo>
                <a:cubicBezTo>
                  <a:pt x="41" y="13"/>
                  <a:pt x="24" y="28"/>
                  <a:pt x="8" y="21"/>
                </a:cubicBezTo>
                <a:cubicBezTo>
                  <a:pt x="0" y="8"/>
                  <a:pt x="8" y="0"/>
                  <a:pt x="22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3" name="Freeform 17">
            <a:extLst>
              <a:ext uri="{FF2B5EF4-FFF2-40B4-BE49-F238E27FC236}">
                <a16:creationId xmlns:a16="http://schemas.microsoft.com/office/drawing/2014/main" id="{E4F76E47-DAA3-4C8E-B537-C672B653B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705997" y="5347417"/>
            <a:ext cx="94821" cy="69362"/>
          </a:xfrm>
          <a:custGeom>
            <a:avLst/>
            <a:gdLst>
              <a:gd name="T0" fmla="*/ 13 w 29"/>
              <a:gd name="T1" fmla="*/ 0 h 23"/>
              <a:gd name="T2" fmla="*/ 13 w 29"/>
              <a:gd name="T3" fmla="*/ 23 h 23"/>
              <a:gd name="T4" fmla="*/ 13 w 29"/>
              <a:gd name="T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" h="23">
                <a:moveTo>
                  <a:pt x="13" y="0"/>
                </a:moveTo>
                <a:cubicBezTo>
                  <a:pt x="27" y="0"/>
                  <a:pt x="29" y="22"/>
                  <a:pt x="13" y="23"/>
                </a:cubicBezTo>
                <a:cubicBezTo>
                  <a:pt x="2" y="22"/>
                  <a:pt x="0" y="2"/>
                  <a:pt x="13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5" name="Freeform 26">
            <a:extLst>
              <a:ext uri="{FF2B5EF4-FFF2-40B4-BE49-F238E27FC236}">
                <a16:creationId xmlns:a16="http://schemas.microsoft.com/office/drawing/2014/main" id="{EDFE6DD0-DF50-4C10-AD05-24CF33533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827927" y="5489941"/>
            <a:ext cx="127608" cy="78339"/>
          </a:xfrm>
          <a:custGeom>
            <a:avLst/>
            <a:gdLst>
              <a:gd name="T0" fmla="*/ 24 w 39"/>
              <a:gd name="T1" fmla="*/ 0 h 26"/>
              <a:gd name="T2" fmla="*/ 20 w 39"/>
              <a:gd name="T3" fmla="*/ 25 h 26"/>
              <a:gd name="T4" fmla="*/ 24 w 39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26">
                <a:moveTo>
                  <a:pt x="24" y="0"/>
                </a:moveTo>
                <a:cubicBezTo>
                  <a:pt x="39" y="2"/>
                  <a:pt x="36" y="26"/>
                  <a:pt x="20" y="25"/>
                </a:cubicBezTo>
                <a:cubicBezTo>
                  <a:pt x="0" y="18"/>
                  <a:pt x="3" y="3"/>
                  <a:pt x="2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7" name="Freeform 53">
            <a:extLst>
              <a:ext uri="{FF2B5EF4-FFF2-40B4-BE49-F238E27FC236}">
                <a16:creationId xmlns:a16="http://schemas.microsoft.com/office/drawing/2014/main" id="{854350B7-7802-4829-AA39-CA4354D06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1100070" y="5593912"/>
            <a:ext cx="127608" cy="79154"/>
          </a:xfrm>
          <a:custGeom>
            <a:avLst/>
            <a:gdLst>
              <a:gd name="T0" fmla="*/ 24 w 39"/>
              <a:gd name="T1" fmla="*/ 0 h 26"/>
              <a:gd name="T2" fmla="*/ 20 w 39"/>
              <a:gd name="T3" fmla="*/ 26 h 26"/>
              <a:gd name="T4" fmla="*/ 24 w 39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26">
                <a:moveTo>
                  <a:pt x="24" y="0"/>
                </a:moveTo>
                <a:cubicBezTo>
                  <a:pt x="39" y="3"/>
                  <a:pt x="36" y="26"/>
                  <a:pt x="20" y="26"/>
                </a:cubicBezTo>
                <a:cubicBezTo>
                  <a:pt x="0" y="18"/>
                  <a:pt x="3" y="3"/>
                  <a:pt x="2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9" name="Freeform 22">
            <a:extLst>
              <a:ext uri="{FF2B5EF4-FFF2-40B4-BE49-F238E27FC236}">
                <a16:creationId xmlns:a16="http://schemas.microsoft.com/office/drawing/2014/main" id="{27791A08-B7B3-4B65-8E8D-530620A10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805798" y="5739867"/>
            <a:ext cx="150648" cy="99554"/>
          </a:xfrm>
          <a:custGeom>
            <a:avLst/>
            <a:gdLst>
              <a:gd name="T0" fmla="*/ 26 w 46"/>
              <a:gd name="T1" fmla="*/ 0 h 33"/>
              <a:gd name="T2" fmla="*/ 38 w 46"/>
              <a:gd name="T3" fmla="*/ 22 h 33"/>
              <a:gd name="T4" fmla="*/ 26 w 46"/>
              <a:gd name="T5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" h="33">
                <a:moveTo>
                  <a:pt x="26" y="0"/>
                </a:moveTo>
                <a:cubicBezTo>
                  <a:pt x="29" y="0"/>
                  <a:pt x="46" y="16"/>
                  <a:pt x="38" y="22"/>
                </a:cubicBezTo>
                <a:cubicBezTo>
                  <a:pt x="16" y="33"/>
                  <a:pt x="0" y="5"/>
                  <a:pt x="2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61" name="Freeform 42">
            <a:extLst>
              <a:ext uri="{FF2B5EF4-FFF2-40B4-BE49-F238E27FC236}">
                <a16:creationId xmlns:a16="http://schemas.microsoft.com/office/drawing/2014/main" id="{22A54D44-39E9-4D1C-A03A-B222D48BC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404552" y="5596726"/>
            <a:ext cx="144445" cy="97107"/>
          </a:xfrm>
          <a:custGeom>
            <a:avLst/>
            <a:gdLst>
              <a:gd name="T0" fmla="*/ 31 w 44"/>
              <a:gd name="T1" fmla="*/ 1 h 32"/>
              <a:gd name="T2" fmla="*/ 43 w 44"/>
              <a:gd name="T3" fmla="*/ 16 h 32"/>
              <a:gd name="T4" fmla="*/ 31 w 44"/>
              <a:gd name="T5" fmla="*/ 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" h="32">
                <a:moveTo>
                  <a:pt x="31" y="1"/>
                </a:moveTo>
                <a:cubicBezTo>
                  <a:pt x="40" y="0"/>
                  <a:pt x="44" y="8"/>
                  <a:pt x="43" y="16"/>
                </a:cubicBezTo>
                <a:cubicBezTo>
                  <a:pt x="29" y="32"/>
                  <a:pt x="0" y="7"/>
                  <a:pt x="31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63" name="Freeform 21">
            <a:extLst>
              <a:ext uri="{FF2B5EF4-FFF2-40B4-BE49-F238E27FC236}">
                <a16:creationId xmlns:a16="http://schemas.microsoft.com/office/drawing/2014/main" id="{00095499-5811-4099-AED5-11DBCE5E6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653988" y="5658571"/>
            <a:ext cx="140901" cy="102819"/>
          </a:xfrm>
          <a:custGeom>
            <a:avLst/>
            <a:gdLst>
              <a:gd name="T0" fmla="*/ 24 w 43"/>
              <a:gd name="T1" fmla="*/ 0 h 34"/>
              <a:gd name="T2" fmla="*/ 14 w 43"/>
              <a:gd name="T3" fmla="*/ 23 h 34"/>
              <a:gd name="T4" fmla="*/ 24 w 43"/>
              <a:gd name="T5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34">
                <a:moveTo>
                  <a:pt x="24" y="0"/>
                </a:moveTo>
                <a:cubicBezTo>
                  <a:pt x="43" y="3"/>
                  <a:pt x="28" y="34"/>
                  <a:pt x="14" y="23"/>
                </a:cubicBezTo>
                <a:cubicBezTo>
                  <a:pt x="0" y="28"/>
                  <a:pt x="4" y="5"/>
                  <a:pt x="2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65" name="Freeform 30">
            <a:extLst>
              <a:ext uri="{FF2B5EF4-FFF2-40B4-BE49-F238E27FC236}">
                <a16:creationId xmlns:a16="http://schemas.microsoft.com/office/drawing/2014/main" id="{3335B830-887E-41D7-843A-E04FC788F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892977" y="5804956"/>
            <a:ext cx="9748" cy="5712"/>
          </a:xfrm>
          <a:custGeom>
            <a:avLst/>
            <a:gdLst>
              <a:gd name="T0" fmla="*/ 1 w 3"/>
              <a:gd name="T1" fmla="*/ 0 h 2"/>
              <a:gd name="T2" fmla="*/ 2 w 3"/>
              <a:gd name="T3" fmla="*/ 2 h 2"/>
              <a:gd name="T4" fmla="*/ 1 w 3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2">
                <a:moveTo>
                  <a:pt x="1" y="0"/>
                </a:moveTo>
                <a:cubicBezTo>
                  <a:pt x="2" y="1"/>
                  <a:pt x="3" y="2"/>
                  <a:pt x="2" y="2"/>
                </a:cubicBezTo>
                <a:cubicBezTo>
                  <a:pt x="1" y="2"/>
                  <a:pt x="0" y="1"/>
                  <a:pt x="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67" name="Freeform 23">
            <a:extLst>
              <a:ext uri="{FF2B5EF4-FFF2-40B4-BE49-F238E27FC236}">
                <a16:creationId xmlns:a16="http://schemas.microsoft.com/office/drawing/2014/main" id="{70256ACA-58E1-431A-9C8F-A90A81A20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850592" y="5970384"/>
            <a:ext cx="134697" cy="81603"/>
          </a:xfrm>
          <a:custGeom>
            <a:avLst/>
            <a:gdLst>
              <a:gd name="T0" fmla="*/ 19 w 41"/>
              <a:gd name="T1" fmla="*/ 0 h 27"/>
              <a:gd name="T2" fmla="*/ 8 w 41"/>
              <a:gd name="T3" fmla="*/ 20 h 27"/>
              <a:gd name="T4" fmla="*/ 19 w 41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" h="27">
                <a:moveTo>
                  <a:pt x="19" y="0"/>
                </a:moveTo>
                <a:cubicBezTo>
                  <a:pt x="41" y="10"/>
                  <a:pt x="28" y="27"/>
                  <a:pt x="8" y="20"/>
                </a:cubicBezTo>
                <a:cubicBezTo>
                  <a:pt x="0" y="8"/>
                  <a:pt x="7" y="2"/>
                  <a:pt x="19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69" name="Freeform 43">
            <a:extLst>
              <a:ext uri="{FF2B5EF4-FFF2-40B4-BE49-F238E27FC236}">
                <a16:creationId xmlns:a16="http://schemas.microsoft.com/office/drawing/2014/main" id="{C1A3A0CD-FFF4-4A3D-9386-2BCE25176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1112645" y="5876600"/>
            <a:ext cx="143559" cy="75075"/>
          </a:xfrm>
          <a:custGeom>
            <a:avLst/>
            <a:gdLst>
              <a:gd name="T0" fmla="*/ 28 w 44"/>
              <a:gd name="T1" fmla="*/ 0 h 25"/>
              <a:gd name="T2" fmla="*/ 25 w 44"/>
              <a:gd name="T3" fmla="*/ 25 h 25"/>
              <a:gd name="T4" fmla="*/ 28 w 44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" h="25">
                <a:moveTo>
                  <a:pt x="28" y="0"/>
                </a:moveTo>
                <a:cubicBezTo>
                  <a:pt x="44" y="2"/>
                  <a:pt x="38" y="22"/>
                  <a:pt x="25" y="25"/>
                </a:cubicBezTo>
                <a:cubicBezTo>
                  <a:pt x="0" y="25"/>
                  <a:pt x="9" y="5"/>
                  <a:pt x="28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1" name="Freeform 45">
            <a:extLst>
              <a:ext uri="{FF2B5EF4-FFF2-40B4-BE49-F238E27FC236}">
                <a16:creationId xmlns:a16="http://schemas.microsoft.com/office/drawing/2014/main" id="{40981EAC-B937-4897-BF3D-5FF4941F5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386191" y="5836680"/>
            <a:ext cx="144445" cy="102819"/>
          </a:xfrm>
          <a:custGeom>
            <a:avLst/>
            <a:gdLst>
              <a:gd name="T0" fmla="*/ 31 w 44"/>
              <a:gd name="T1" fmla="*/ 0 h 34"/>
              <a:gd name="T2" fmla="*/ 42 w 44"/>
              <a:gd name="T3" fmla="*/ 19 h 34"/>
              <a:gd name="T4" fmla="*/ 31 w 44"/>
              <a:gd name="T5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" h="34">
                <a:moveTo>
                  <a:pt x="31" y="0"/>
                </a:moveTo>
                <a:cubicBezTo>
                  <a:pt x="39" y="0"/>
                  <a:pt x="44" y="12"/>
                  <a:pt x="42" y="19"/>
                </a:cubicBezTo>
                <a:cubicBezTo>
                  <a:pt x="25" y="34"/>
                  <a:pt x="0" y="8"/>
                  <a:pt x="3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3" name="Freeform 29">
            <a:extLst>
              <a:ext uri="{FF2B5EF4-FFF2-40B4-BE49-F238E27FC236}">
                <a16:creationId xmlns:a16="http://schemas.microsoft.com/office/drawing/2014/main" id="{E660C809-0CE0-4DF9-9A0C-A35FC1EF8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634871" y="5897278"/>
            <a:ext cx="118747" cy="120771"/>
          </a:xfrm>
          <a:custGeom>
            <a:avLst/>
            <a:gdLst>
              <a:gd name="T0" fmla="*/ 16 w 36"/>
              <a:gd name="T1" fmla="*/ 4 h 40"/>
              <a:gd name="T2" fmla="*/ 34 w 36"/>
              <a:gd name="T3" fmla="*/ 15 h 40"/>
              <a:gd name="T4" fmla="*/ 16 w 36"/>
              <a:gd name="T5" fmla="*/ 4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40">
                <a:moveTo>
                  <a:pt x="16" y="4"/>
                </a:moveTo>
                <a:cubicBezTo>
                  <a:pt x="36" y="5"/>
                  <a:pt x="33" y="0"/>
                  <a:pt x="34" y="15"/>
                </a:cubicBezTo>
                <a:cubicBezTo>
                  <a:pt x="34" y="40"/>
                  <a:pt x="0" y="22"/>
                  <a:pt x="16" y="4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5" name="Freeform 36">
            <a:extLst>
              <a:ext uri="{FF2B5EF4-FFF2-40B4-BE49-F238E27FC236}">
                <a16:creationId xmlns:a16="http://schemas.microsoft.com/office/drawing/2014/main" id="{E4C42FED-6DA1-416E-98D0-B0C84B238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416384" y="6046702"/>
            <a:ext cx="144445" cy="102819"/>
          </a:xfrm>
          <a:custGeom>
            <a:avLst/>
            <a:gdLst>
              <a:gd name="T0" fmla="*/ 31 w 44"/>
              <a:gd name="T1" fmla="*/ 1 h 34"/>
              <a:gd name="T2" fmla="*/ 25 w 44"/>
              <a:gd name="T3" fmla="*/ 22 h 34"/>
              <a:gd name="T4" fmla="*/ 31 w 44"/>
              <a:gd name="T5" fmla="*/ 1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" h="34">
                <a:moveTo>
                  <a:pt x="31" y="1"/>
                </a:moveTo>
                <a:cubicBezTo>
                  <a:pt x="44" y="3"/>
                  <a:pt x="38" y="34"/>
                  <a:pt x="25" y="22"/>
                </a:cubicBezTo>
                <a:cubicBezTo>
                  <a:pt x="0" y="28"/>
                  <a:pt x="14" y="0"/>
                  <a:pt x="31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7" name="Freeform 15">
            <a:extLst>
              <a:ext uri="{FF2B5EF4-FFF2-40B4-BE49-F238E27FC236}">
                <a16:creationId xmlns:a16="http://schemas.microsoft.com/office/drawing/2014/main" id="{8E68CF56-E65A-4AB1-823B-FDA8D1309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878167" y="6224329"/>
            <a:ext cx="121406" cy="72626"/>
          </a:xfrm>
          <a:custGeom>
            <a:avLst/>
            <a:gdLst>
              <a:gd name="T0" fmla="*/ 16 w 37"/>
              <a:gd name="T1" fmla="*/ 0 h 24"/>
              <a:gd name="T2" fmla="*/ 11 w 37"/>
              <a:gd name="T3" fmla="*/ 24 h 24"/>
              <a:gd name="T4" fmla="*/ 16 w 37"/>
              <a:gd name="T5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" h="24">
                <a:moveTo>
                  <a:pt x="16" y="0"/>
                </a:moveTo>
                <a:cubicBezTo>
                  <a:pt x="37" y="6"/>
                  <a:pt x="30" y="20"/>
                  <a:pt x="11" y="24"/>
                </a:cubicBezTo>
                <a:cubicBezTo>
                  <a:pt x="0" y="17"/>
                  <a:pt x="5" y="3"/>
                  <a:pt x="1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9" name="Freeform 54">
            <a:extLst>
              <a:ext uri="{FF2B5EF4-FFF2-40B4-BE49-F238E27FC236}">
                <a16:creationId xmlns:a16="http://schemas.microsoft.com/office/drawing/2014/main" id="{6CB30CA6-4302-43FE-91F5-A90414CD3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1107134" y="6169472"/>
            <a:ext cx="134697" cy="105266"/>
          </a:xfrm>
          <a:custGeom>
            <a:avLst/>
            <a:gdLst>
              <a:gd name="T0" fmla="*/ 28 w 41"/>
              <a:gd name="T1" fmla="*/ 2 h 35"/>
              <a:gd name="T2" fmla="*/ 40 w 41"/>
              <a:gd name="T3" fmla="*/ 21 h 35"/>
              <a:gd name="T4" fmla="*/ 28 w 41"/>
              <a:gd name="T5" fmla="*/ 2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" h="35">
                <a:moveTo>
                  <a:pt x="28" y="2"/>
                </a:moveTo>
                <a:cubicBezTo>
                  <a:pt x="37" y="0"/>
                  <a:pt x="41" y="13"/>
                  <a:pt x="40" y="21"/>
                </a:cubicBezTo>
                <a:cubicBezTo>
                  <a:pt x="22" y="35"/>
                  <a:pt x="0" y="10"/>
                  <a:pt x="28" y="2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81" name="Freeform 31">
            <a:extLst>
              <a:ext uri="{FF2B5EF4-FFF2-40B4-BE49-F238E27FC236}">
                <a16:creationId xmlns:a16="http://schemas.microsoft.com/office/drawing/2014/main" id="{10EB2C4A-4563-4B77-82E8-19143482C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666567" y="6183127"/>
            <a:ext cx="131153" cy="72626"/>
          </a:xfrm>
          <a:custGeom>
            <a:avLst/>
            <a:gdLst>
              <a:gd name="T0" fmla="*/ 24 w 40"/>
              <a:gd name="T1" fmla="*/ 0 h 24"/>
              <a:gd name="T2" fmla="*/ 25 w 40"/>
              <a:gd name="T3" fmla="*/ 24 h 24"/>
              <a:gd name="T4" fmla="*/ 24 w 40"/>
              <a:gd name="T5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24">
                <a:moveTo>
                  <a:pt x="24" y="0"/>
                </a:moveTo>
                <a:cubicBezTo>
                  <a:pt x="40" y="0"/>
                  <a:pt x="38" y="20"/>
                  <a:pt x="25" y="24"/>
                </a:cubicBezTo>
                <a:cubicBezTo>
                  <a:pt x="0" y="22"/>
                  <a:pt x="6" y="4"/>
                  <a:pt x="2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83" name="Freeform 52">
            <a:extLst>
              <a:ext uri="{FF2B5EF4-FFF2-40B4-BE49-F238E27FC236}">
                <a16:creationId xmlns:a16="http://schemas.microsoft.com/office/drawing/2014/main" id="{F35D6553-B859-4EC5-9642-AE5E5B171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1100012" y="6356763"/>
            <a:ext cx="118747" cy="81603"/>
          </a:xfrm>
          <a:custGeom>
            <a:avLst/>
            <a:gdLst>
              <a:gd name="T0" fmla="*/ 21 w 36"/>
              <a:gd name="T1" fmla="*/ 0 h 27"/>
              <a:gd name="T2" fmla="*/ 22 w 36"/>
              <a:gd name="T3" fmla="*/ 27 h 27"/>
              <a:gd name="T4" fmla="*/ 21 w 36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27">
                <a:moveTo>
                  <a:pt x="21" y="0"/>
                </a:moveTo>
                <a:cubicBezTo>
                  <a:pt x="33" y="3"/>
                  <a:pt x="36" y="23"/>
                  <a:pt x="22" y="27"/>
                </a:cubicBezTo>
                <a:cubicBezTo>
                  <a:pt x="3" y="25"/>
                  <a:pt x="0" y="1"/>
                  <a:pt x="2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85" name="Freeform 41">
            <a:extLst>
              <a:ext uri="{FF2B5EF4-FFF2-40B4-BE49-F238E27FC236}">
                <a16:creationId xmlns:a16="http://schemas.microsoft.com/office/drawing/2014/main" id="{DD3362FC-ACFB-409A-9E4C-DA53652CD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416384" y="6278710"/>
            <a:ext cx="144445" cy="78339"/>
          </a:xfrm>
          <a:custGeom>
            <a:avLst/>
            <a:gdLst>
              <a:gd name="T0" fmla="*/ 29 w 44"/>
              <a:gd name="T1" fmla="*/ 0 h 26"/>
              <a:gd name="T2" fmla="*/ 26 w 44"/>
              <a:gd name="T3" fmla="*/ 26 h 26"/>
              <a:gd name="T4" fmla="*/ 29 w 44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" h="26">
                <a:moveTo>
                  <a:pt x="29" y="0"/>
                </a:moveTo>
                <a:cubicBezTo>
                  <a:pt x="44" y="3"/>
                  <a:pt x="40" y="22"/>
                  <a:pt x="26" y="26"/>
                </a:cubicBezTo>
                <a:cubicBezTo>
                  <a:pt x="0" y="25"/>
                  <a:pt x="11" y="6"/>
                  <a:pt x="29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87" name="Freeform 18">
            <a:extLst>
              <a:ext uri="{FF2B5EF4-FFF2-40B4-BE49-F238E27FC236}">
                <a16:creationId xmlns:a16="http://schemas.microsoft.com/office/drawing/2014/main" id="{87E1C2D8-1AF0-44AA-8959-9D14995E83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846606" y="6507822"/>
            <a:ext cx="138242" cy="78339"/>
          </a:xfrm>
          <a:custGeom>
            <a:avLst/>
            <a:gdLst>
              <a:gd name="T0" fmla="*/ 6 w 42"/>
              <a:gd name="T1" fmla="*/ 6 h 26"/>
              <a:gd name="T2" fmla="*/ 21 w 42"/>
              <a:gd name="T3" fmla="*/ 26 h 26"/>
              <a:gd name="T4" fmla="*/ 6 w 42"/>
              <a:gd name="T5" fmla="*/ 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" h="26">
                <a:moveTo>
                  <a:pt x="6" y="6"/>
                </a:moveTo>
                <a:cubicBezTo>
                  <a:pt x="25" y="0"/>
                  <a:pt x="42" y="17"/>
                  <a:pt x="21" y="26"/>
                </a:cubicBezTo>
                <a:cubicBezTo>
                  <a:pt x="9" y="26"/>
                  <a:pt x="0" y="16"/>
                  <a:pt x="6" y="6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89" name="Freeform 59">
            <a:extLst>
              <a:ext uri="{FF2B5EF4-FFF2-40B4-BE49-F238E27FC236}">
                <a16:creationId xmlns:a16="http://schemas.microsoft.com/office/drawing/2014/main" id="{6D33478B-6995-4C07-AF69-537CB1CC62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1138156" y="6555124"/>
            <a:ext cx="124063" cy="78339"/>
          </a:xfrm>
          <a:custGeom>
            <a:avLst/>
            <a:gdLst>
              <a:gd name="T0" fmla="*/ 22 w 38"/>
              <a:gd name="T1" fmla="*/ 0 h 26"/>
              <a:gd name="T2" fmla="*/ 18 w 38"/>
              <a:gd name="T3" fmla="*/ 26 h 26"/>
              <a:gd name="T4" fmla="*/ 22 w 38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" h="26">
                <a:moveTo>
                  <a:pt x="22" y="0"/>
                </a:moveTo>
                <a:cubicBezTo>
                  <a:pt x="38" y="3"/>
                  <a:pt x="33" y="25"/>
                  <a:pt x="18" y="26"/>
                </a:cubicBezTo>
                <a:cubicBezTo>
                  <a:pt x="0" y="20"/>
                  <a:pt x="6" y="3"/>
                  <a:pt x="22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91" name="Freeform 49">
            <a:extLst>
              <a:ext uri="{FF2B5EF4-FFF2-40B4-BE49-F238E27FC236}">
                <a16:creationId xmlns:a16="http://schemas.microsoft.com/office/drawing/2014/main" id="{DE4394B6-C229-44DF-9928-3B42B512D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387266" y="6507925"/>
            <a:ext cx="127608" cy="81603"/>
          </a:xfrm>
          <a:custGeom>
            <a:avLst/>
            <a:gdLst>
              <a:gd name="T0" fmla="*/ 21 w 39"/>
              <a:gd name="T1" fmla="*/ 2 h 27"/>
              <a:gd name="T2" fmla="*/ 26 w 39"/>
              <a:gd name="T3" fmla="*/ 24 h 27"/>
              <a:gd name="T4" fmla="*/ 21 w 39"/>
              <a:gd name="T5" fmla="*/ 2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27">
                <a:moveTo>
                  <a:pt x="21" y="2"/>
                </a:moveTo>
                <a:cubicBezTo>
                  <a:pt x="36" y="0"/>
                  <a:pt x="39" y="17"/>
                  <a:pt x="26" y="24"/>
                </a:cubicBezTo>
                <a:cubicBezTo>
                  <a:pt x="8" y="27"/>
                  <a:pt x="0" y="9"/>
                  <a:pt x="21" y="2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93" name="Freeform 25">
            <a:extLst>
              <a:ext uri="{FF2B5EF4-FFF2-40B4-BE49-F238E27FC236}">
                <a16:creationId xmlns:a16="http://schemas.microsoft.com/office/drawing/2014/main" id="{F825A735-54F6-4C3E-9694-53BDCEA17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634649" y="6423833"/>
            <a:ext cx="134697" cy="93843"/>
          </a:xfrm>
          <a:custGeom>
            <a:avLst/>
            <a:gdLst>
              <a:gd name="T0" fmla="*/ 23 w 41"/>
              <a:gd name="T1" fmla="*/ 0 h 31"/>
              <a:gd name="T2" fmla="*/ 17 w 41"/>
              <a:gd name="T3" fmla="*/ 25 h 31"/>
              <a:gd name="T4" fmla="*/ 23 w 41"/>
              <a:gd name="T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" h="31">
                <a:moveTo>
                  <a:pt x="23" y="0"/>
                </a:moveTo>
                <a:cubicBezTo>
                  <a:pt x="40" y="1"/>
                  <a:pt x="41" y="31"/>
                  <a:pt x="17" y="25"/>
                </a:cubicBezTo>
                <a:cubicBezTo>
                  <a:pt x="0" y="7"/>
                  <a:pt x="17" y="4"/>
                  <a:pt x="23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95" name="Freeform 10">
            <a:extLst>
              <a:ext uri="{FF2B5EF4-FFF2-40B4-BE49-F238E27FC236}">
                <a16:creationId xmlns:a16="http://schemas.microsoft.com/office/drawing/2014/main" id="{5AB5717E-B8E9-4FAF-A493-A7F55CDF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854557" y="6713279"/>
            <a:ext cx="138242" cy="88130"/>
          </a:xfrm>
          <a:custGeom>
            <a:avLst/>
            <a:gdLst>
              <a:gd name="T0" fmla="*/ 22 w 42"/>
              <a:gd name="T1" fmla="*/ 0 h 29"/>
              <a:gd name="T2" fmla="*/ 14 w 42"/>
              <a:gd name="T3" fmla="*/ 25 h 29"/>
              <a:gd name="T4" fmla="*/ 22 w 42"/>
              <a:gd name="T5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" h="29">
                <a:moveTo>
                  <a:pt x="22" y="0"/>
                </a:moveTo>
                <a:cubicBezTo>
                  <a:pt x="42" y="7"/>
                  <a:pt x="28" y="29"/>
                  <a:pt x="14" y="25"/>
                </a:cubicBezTo>
                <a:cubicBezTo>
                  <a:pt x="0" y="18"/>
                  <a:pt x="8" y="1"/>
                  <a:pt x="22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97" name="Freeform 8">
            <a:extLst>
              <a:ext uri="{FF2B5EF4-FFF2-40B4-BE49-F238E27FC236}">
                <a16:creationId xmlns:a16="http://schemas.microsoft.com/office/drawing/2014/main" id="{A63074B5-9D04-40B1-9089-5EF1F3BC8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1109838" y="6765929"/>
            <a:ext cx="131153" cy="88130"/>
          </a:xfrm>
          <a:custGeom>
            <a:avLst/>
            <a:gdLst>
              <a:gd name="T0" fmla="*/ 26 w 40"/>
              <a:gd name="T1" fmla="*/ 0 h 29"/>
              <a:gd name="T2" fmla="*/ 39 w 40"/>
              <a:gd name="T3" fmla="*/ 20 h 29"/>
              <a:gd name="T4" fmla="*/ 26 w 40"/>
              <a:gd name="T5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29">
                <a:moveTo>
                  <a:pt x="26" y="0"/>
                </a:moveTo>
                <a:cubicBezTo>
                  <a:pt x="34" y="0"/>
                  <a:pt x="40" y="10"/>
                  <a:pt x="39" y="20"/>
                </a:cubicBezTo>
                <a:cubicBezTo>
                  <a:pt x="17" y="29"/>
                  <a:pt x="0" y="10"/>
                  <a:pt x="2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99" name="Freeform 8">
            <a:extLst>
              <a:ext uri="{FF2B5EF4-FFF2-40B4-BE49-F238E27FC236}">
                <a16:creationId xmlns:a16="http://schemas.microsoft.com/office/drawing/2014/main" id="{2FF88F98-A5AE-4E8B-ADD8-EB50B7A03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418563" y="6747331"/>
            <a:ext cx="131153" cy="88130"/>
          </a:xfrm>
          <a:custGeom>
            <a:avLst/>
            <a:gdLst>
              <a:gd name="T0" fmla="*/ 26 w 40"/>
              <a:gd name="T1" fmla="*/ 0 h 29"/>
              <a:gd name="T2" fmla="*/ 39 w 40"/>
              <a:gd name="T3" fmla="*/ 20 h 29"/>
              <a:gd name="T4" fmla="*/ 26 w 40"/>
              <a:gd name="T5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29">
                <a:moveTo>
                  <a:pt x="26" y="0"/>
                </a:moveTo>
                <a:cubicBezTo>
                  <a:pt x="34" y="0"/>
                  <a:pt x="40" y="10"/>
                  <a:pt x="39" y="20"/>
                </a:cubicBezTo>
                <a:cubicBezTo>
                  <a:pt x="17" y="29"/>
                  <a:pt x="0" y="10"/>
                  <a:pt x="2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1" name="Freeform 106">
            <a:extLst>
              <a:ext uri="{FF2B5EF4-FFF2-40B4-BE49-F238E27FC236}">
                <a16:creationId xmlns:a16="http://schemas.microsoft.com/office/drawing/2014/main" id="{63DAFAC2-1AD6-4B8D-86F0-4898FD728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611738" y="6639670"/>
            <a:ext cx="134697" cy="97107"/>
          </a:xfrm>
          <a:custGeom>
            <a:avLst/>
            <a:gdLst>
              <a:gd name="T0" fmla="*/ 25 w 41"/>
              <a:gd name="T1" fmla="*/ 0 h 32"/>
              <a:gd name="T2" fmla="*/ 4 w 41"/>
              <a:gd name="T3" fmla="*/ 18 h 32"/>
              <a:gd name="T4" fmla="*/ 25 w 41"/>
              <a:gd name="T5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" h="32">
                <a:moveTo>
                  <a:pt x="25" y="0"/>
                </a:moveTo>
                <a:cubicBezTo>
                  <a:pt x="41" y="13"/>
                  <a:pt x="15" y="32"/>
                  <a:pt x="4" y="18"/>
                </a:cubicBezTo>
                <a:cubicBezTo>
                  <a:pt x="0" y="5"/>
                  <a:pt x="15" y="0"/>
                  <a:pt x="25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F2F2C4-B0AC-BE9B-48C9-B773DC2BBE58}"/>
              </a:ext>
            </a:extLst>
          </p:cNvPr>
          <p:cNvSpPr txBox="1"/>
          <p:nvPr/>
        </p:nvSpPr>
        <p:spPr>
          <a:xfrm>
            <a:off x="2448233" y="258587"/>
            <a:ext cx="6028089" cy="769441"/>
          </a:xfrm>
          <a:prstGeom prst="foldedCorner">
            <a:avLst>
              <a:gd name="adj" fmla="val 23001"/>
            </a:avLst>
          </a:prstGeom>
          <a:solidFill>
            <a:srgbClr val="A5FBFD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4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Define</a:t>
            </a:r>
            <a:r>
              <a:rPr lang="en-US" sz="4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Communication?</a:t>
            </a:r>
            <a:endParaRPr lang="en-US"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3EA53C-541B-B8B3-E668-81AAA718E376}"/>
              </a:ext>
            </a:extLst>
          </p:cNvPr>
          <p:cNvSpPr txBox="1"/>
          <p:nvPr/>
        </p:nvSpPr>
        <p:spPr>
          <a:xfrm>
            <a:off x="148042" y="1482633"/>
            <a:ext cx="10992096" cy="4857740"/>
          </a:xfrm>
          <a:prstGeom prst="wedgeRectCallout">
            <a:avLst>
              <a:gd name="adj1" fmla="val -15887"/>
              <a:gd name="adj2" fmla="val -50737"/>
            </a:avLst>
          </a:prstGeom>
          <a:noFill/>
          <a:ln w="38100">
            <a:solidFill>
              <a:schemeClr val="accent6">
                <a:lumMod val="50000"/>
              </a:schemeClr>
            </a:solidFill>
            <a:prstDash val="lgDashDotDot"/>
          </a:ln>
        </p:spPr>
        <p:txBody>
          <a:bodyPr wrap="square">
            <a:spAutoFit/>
          </a:bodyPr>
          <a:lstStyle/>
          <a:p>
            <a:pPr marL="12700" marR="80645" algn="ctr">
              <a:spcBef>
                <a:spcPts val="65"/>
              </a:spcBef>
            </a:pPr>
            <a:endParaRPr lang="en-US" sz="4400" b="1" spc="-5" dirty="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12700" marR="80645" algn="ctr">
              <a:spcBef>
                <a:spcPts val="65"/>
              </a:spcBef>
            </a:pPr>
            <a:r>
              <a:rPr lang="en-US" sz="4400" b="1" spc="-5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Communication comes from the Latin word communicare, which means </a:t>
            </a:r>
            <a:r>
              <a:rPr lang="en-US" sz="4400" b="1" spc="-85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to</a:t>
            </a:r>
            <a:r>
              <a:rPr lang="en-US" sz="4400" b="1" spc="-8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4400" b="1" spc="-5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share.  </a:t>
            </a:r>
          </a:p>
          <a:p>
            <a:pPr marL="12700" marR="80645">
              <a:spcBef>
                <a:spcPts val="65"/>
              </a:spcBef>
            </a:pPr>
            <a:r>
              <a:rPr lang="en-US" sz="4400" b="1" spc="-5" dirty="0">
                <a:latin typeface="Times New Roman"/>
                <a:cs typeface="Times New Roman"/>
              </a:rPr>
              <a:t>           </a:t>
            </a:r>
            <a:r>
              <a:rPr lang="en-US" sz="4400" b="1" spc="-5" dirty="0">
                <a:solidFill>
                  <a:srgbClr val="FF0066"/>
                </a:solidFill>
                <a:latin typeface="Times New Roman"/>
                <a:cs typeface="Times New Roman"/>
              </a:rPr>
              <a:t>Thus, Communication is exchanging or sharing messages or information between two or more individuals </a:t>
            </a:r>
            <a:r>
              <a:rPr lang="en-US" sz="4400" b="1" dirty="0">
                <a:solidFill>
                  <a:srgbClr val="FF0066"/>
                </a:solidFill>
                <a:latin typeface="Times New Roman"/>
                <a:cs typeface="Times New Roman"/>
              </a:rPr>
              <a:t>or </a:t>
            </a:r>
            <a:r>
              <a:rPr lang="en-US" sz="4400" b="1" spc="-5" dirty="0">
                <a:solidFill>
                  <a:srgbClr val="FF0066"/>
                </a:solidFill>
                <a:latin typeface="Times New Roman"/>
                <a:cs typeface="Times New Roman"/>
              </a:rPr>
              <a:t>within</a:t>
            </a:r>
            <a:r>
              <a:rPr lang="en-US" sz="4400" b="1" spc="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4400" b="1" dirty="0">
                <a:solidFill>
                  <a:srgbClr val="FF0066"/>
                </a:solidFill>
                <a:latin typeface="Times New Roman"/>
                <a:cs typeface="Times New Roman"/>
              </a:rPr>
              <a:t>a </a:t>
            </a:r>
            <a:r>
              <a:rPr lang="en-US" sz="4400" b="1" spc="-33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4400" b="1" spc="-5" dirty="0">
                <a:solidFill>
                  <a:srgbClr val="FF0066"/>
                </a:solidFill>
                <a:latin typeface="Times New Roman"/>
                <a:cs typeface="Times New Roman"/>
              </a:rPr>
              <a:t>group</a:t>
            </a:r>
            <a:r>
              <a:rPr lang="en-US" sz="4400" b="1" spc="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4400" b="1" spc="-5" dirty="0">
                <a:solidFill>
                  <a:srgbClr val="FF0066"/>
                </a:solidFill>
                <a:latin typeface="Times New Roman"/>
                <a:cs typeface="Times New Roman"/>
              </a:rPr>
              <a:t>to</a:t>
            </a:r>
            <a:r>
              <a:rPr lang="en-US" sz="4400" b="1" spc="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4400" b="1" spc="-5" dirty="0">
                <a:solidFill>
                  <a:srgbClr val="FF0066"/>
                </a:solidFill>
                <a:latin typeface="Times New Roman"/>
                <a:cs typeface="Times New Roman"/>
              </a:rPr>
              <a:t>reach</a:t>
            </a:r>
            <a:r>
              <a:rPr lang="en-US" sz="4400" b="1" spc="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4400" b="1" dirty="0">
                <a:solidFill>
                  <a:srgbClr val="FF0066"/>
                </a:solidFill>
                <a:latin typeface="Times New Roman"/>
                <a:cs typeface="Times New Roman"/>
              </a:rPr>
              <a:t>a</a:t>
            </a:r>
            <a:r>
              <a:rPr lang="en-US" sz="4400" b="1" spc="-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4400" b="1" spc="-10" dirty="0">
                <a:solidFill>
                  <a:srgbClr val="FF0066"/>
                </a:solidFill>
                <a:latin typeface="Times New Roman"/>
                <a:cs typeface="Times New Roman"/>
              </a:rPr>
              <a:t>common</a:t>
            </a:r>
            <a:r>
              <a:rPr lang="en-US" sz="4400" b="1" spc="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4400" b="1" spc="-5" dirty="0">
                <a:solidFill>
                  <a:srgbClr val="FF0066"/>
                </a:solidFill>
                <a:latin typeface="Times New Roman"/>
                <a:cs typeface="Times New Roman"/>
              </a:rPr>
              <a:t>understanding.</a:t>
            </a:r>
            <a:endParaRPr lang="en-US" sz="4800" b="1" dirty="0">
              <a:solidFill>
                <a:srgbClr val="FF0066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52850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D262F0B-6C7E-A0C8-8796-ED65F0E1D210}"/>
              </a:ext>
            </a:extLst>
          </p:cNvPr>
          <p:cNvSpPr txBox="1"/>
          <p:nvPr/>
        </p:nvSpPr>
        <p:spPr>
          <a:xfrm>
            <a:off x="265470" y="2492477"/>
            <a:ext cx="10869562" cy="2593018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prstDash val="lgDashDotDot"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12700" marR="80645" algn="ctr">
              <a:spcBef>
                <a:spcPts val="65"/>
              </a:spcBef>
              <a:defRPr sz="4400" b="1" spc="-5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sz="2800" dirty="0"/>
              <a:t>There are different methods of communication, which include </a:t>
            </a:r>
          </a:p>
          <a:p>
            <a:pPr marL="1976438" indent="-442913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C00000"/>
                </a:solidFill>
              </a:rPr>
              <a:t>non-verbal, </a:t>
            </a:r>
          </a:p>
          <a:p>
            <a:pPr marL="1976438" indent="-442913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C00000"/>
                </a:solidFill>
              </a:rPr>
              <a:t>verbal and </a:t>
            </a:r>
          </a:p>
          <a:p>
            <a:pPr marL="1976438" indent="-442913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C00000"/>
                </a:solidFill>
              </a:rPr>
              <a:t>visual</a:t>
            </a:r>
            <a:r>
              <a:rPr lang="en-US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3DF249-7C36-FB03-69A9-0D7131DF7DBB}"/>
              </a:ext>
            </a:extLst>
          </p:cNvPr>
          <p:cNvSpPr txBox="1"/>
          <p:nvPr/>
        </p:nvSpPr>
        <p:spPr>
          <a:xfrm>
            <a:off x="265470" y="781665"/>
            <a:ext cx="10869562" cy="646331"/>
          </a:xfrm>
          <a:prstGeom prst="wedgeRectCallout">
            <a:avLst>
              <a:gd name="adj1" fmla="val -10327"/>
              <a:gd name="adj2" fmla="val 66766"/>
            </a:avLst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2700"/>
            <a:r>
              <a:rPr lang="en-US" sz="3600" b="1" spc="-5" dirty="0">
                <a:latin typeface="Times New Roman"/>
                <a:cs typeface="Times New Roman"/>
              </a:rPr>
              <a:t>What</a:t>
            </a:r>
            <a:r>
              <a:rPr lang="en-US" sz="3600" b="1" spc="5" dirty="0">
                <a:latin typeface="Times New Roman"/>
                <a:cs typeface="Times New Roman"/>
              </a:rPr>
              <a:t> </a:t>
            </a:r>
            <a:r>
              <a:rPr lang="en-US" sz="3600" b="1" spc="-5" dirty="0">
                <a:latin typeface="Times New Roman"/>
                <a:cs typeface="Times New Roman"/>
              </a:rPr>
              <a:t>are</a:t>
            </a:r>
            <a:r>
              <a:rPr lang="en-US" sz="3600" b="1" dirty="0">
                <a:latin typeface="Times New Roman"/>
                <a:cs typeface="Times New Roman"/>
              </a:rPr>
              <a:t> the </a:t>
            </a:r>
            <a:r>
              <a:rPr lang="en-US" sz="3600" b="1" spc="-5" dirty="0">
                <a:latin typeface="Times New Roman"/>
                <a:cs typeface="Times New Roman"/>
              </a:rPr>
              <a:t>different</a:t>
            </a:r>
            <a:r>
              <a:rPr lang="en-US" sz="3600" b="1" spc="5" dirty="0">
                <a:latin typeface="Times New Roman"/>
                <a:cs typeface="Times New Roman"/>
              </a:rPr>
              <a:t> </a:t>
            </a:r>
            <a:r>
              <a:rPr lang="en-US" sz="3600" b="1" spc="-5" dirty="0">
                <a:latin typeface="Times New Roman"/>
                <a:cs typeface="Times New Roman"/>
              </a:rPr>
              <a:t>methods</a:t>
            </a:r>
            <a:r>
              <a:rPr lang="en-US" sz="3600" b="1" dirty="0">
                <a:latin typeface="Times New Roman"/>
                <a:cs typeface="Times New Roman"/>
              </a:rPr>
              <a:t> of C</a:t>
            </a:r>
            <a:r>
              <a:rPr lang="en-US" sz="3600" b="1" spc="-5" dirty="0">
                <a:latin typeface="Times New Roman"/>
                <a:cs typeface="Times New Roman"/>
              </a:rPr>
              <a:t>ommunication</a:t>
            </a:r>
            <a:r>
              <a:rPr lang="en-US" sz="3600" b="1" dirty="0">
                <a:latin typeface="Times New Roman"/>
                <a:cs typeface="Times New Roman"/>
              </a:rPr>
              <a:t>?</a:t>
            </a:r>
            <a:endParaRPr lang="en-US" sz="3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37697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88A3FA-2999-C3BC-2077-0CE250F23562}"/>
              </a:ext>
            </a:extLst>
          </p:cNvPr>
          <p:cNvSpPr/>
          <p:nvPr/>
        </p:nvSpPr>
        <p:spPr>
          <a:xfrm>
            <a:off x="987689" y="3071183"/>
            <a:ext cx="8303795" cy="25900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b="1" kern="120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masis MT Pro Black" panose="02040A04050005020304" pitchFamily="18" charset="0"/>
                <a:ea typeface="+mj-ea"/>
                <a:cs typeface="+mj-cs"/>
              </a:rPr>
              <a:t>Non-verbal communication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9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465838-E8A5-0304-49CD-0CA5ECDD6F0D}"/>
              </a:ext>
            </a:extLst>
          </p:cNvPr>
          <p:cNvSpPr txBox="1"/>
          <p:nvPr/>
        </p:nvSpPr>
        <p:spPr>
          <a:xfrm>
            <a:off x="929619" y="1556258"/>
            <a:ext cx="10759352" cy="42242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400" b="1" dirty="0">
                <a:solidFill>
                  <a:srgbClr val="C00000"/>
                </a:solidFill>
                <a:latin typeface="Bahnschrift" panose="020B0502040204020203" pitchFamily="34" charset="0"/>
                <a:cs typeface="Aharoni" panose="02010803020104030203" pitchFamily="2" charset="-79"/>
              </a:rPr>
              <a:t>Non-Verbal Communication </a:t>
            </a:r>
            <a:r>
              <a:rPr lang="en-US" sz="4400" dirty="0">
                <a:latin typeface="Bahnschrift" panose="020B0502040204020203" pitchFamily="34" charset="0"/>
                <a:cs typeface="Aharoni" panose="02010803020104030203" pitchFamily="2" charset="-79"/>
              </a:rPr>
              <a:t>–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4400" dirty="0">
                <a:latin typeface="Bahnschrift" panose="020B0502040204020203" pitchFamily="34" charset="0"/>
                <a:cs typeface="Aharoni" panose="02010803020104030203" pitchFamily="2" charset="-79"/>
              </a:rPr>
              <a:t>				</a:t>
            </a:r>
            <a:r>
              <a:rPr lang="en-US" sz="4400" dirty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Non-verbal communication is the message we send to others without using any words.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4400" dirty="0"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4400" dirty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In this, we send signals and messages to others, through expressions, gestures, and body postures. </a:t>
            </a:r>
            <a:r>
              <a:rPr lang="en-US" sz="4400" spc="-5" dirty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Maximum</a:t>
            </a:r>
            <a:r>
              <a:rPr lang="en-US" sz="4400" spc="-15" dirty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400" spc="-5" dirty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communication</a:t>
            </a:r>
            <a:r>
              <a:rPr lang="en-US" sz="4400" spc="20" dirty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400" spc="-5" dirty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is</a:t>
            </a:r>
            <a:r>
              <a:rPr lang="en-US" sz="4400" spc="20" dirty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400" spc="-5" dirty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Non-Verbal. </a:t>
            </a:r>
            <a:endParaRPr lang="en-US" sz="4400" dirty="0"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961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57B817-64E7-1B9D-505D-2575D044C36A}"/>
              </a:ext>
            </a:extLst>
          </p:cNvPr>
          <p:cNvSpPr txBox="1"/>
          <p:nvPr/>
        </p:nvSpPr>
        <p:spPr>
          <a:xfrm>
            <a:off x="0" y="294538"/>
            <a:ext cx="12191801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spc="-5" dirty="0">
                <a:solidFill>
                  <a:srgbClr val="FFFFFF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DIFFERENT </a:t>
            </a:r>
            <a:r>
              <a:rPr lang="en-US" sz="3200" b="1" kern="1200" dirty="0">
                <a:solidFill>
                  <a:srgbClr val="FFFFFF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TYPES</a:t>
            </a:r>
            <a:r>
              <a:rPr lang="en-US" sz="3200" b="1" kern="1200" spc="-15" dirty="0">
                <a:solidFill>
                  <a:srgbClr val="FFFFFF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  <a:r>
              <a:rPr lang="en-US" sz="3200" b="1" kern="1200" dirty="0">
                <a:solidFill>
                  <a:srgbClr val="FFFFFF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OF NON-VERBAL</a:t>
            </a:r>
            <a:r>
              <a:rPr lang="en-US" sz="3200" b="1" kern="1200" spc="5" dirty="0">
                <a:solidFill>
                  <a:srgbClr val="FFFFFF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  <a:r>
              <a:rPr lang="en-US" sz="3200" b="1" kern="1200" spc="-5" dirty="0">
                <a:solidFill>
                  <a:srgbClr val="FFFFFF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COMMUNICATION</a:t>
            </a:r>
            <a:r>
              <a:rPr lang="en-US" sz="3200" b="1" kern="1200" spc="-20" dirty="0">
                <a:solidFill>
                  <a:srgbClr val="FFFFFF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  <a:r>
              <a:rPr lang="en-US" sz="3200" b="1" kern="1200" spc="5" dirty="0">
                <a:solidFill>
                  <a:srgbClr val="FFFFFF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ARE</a:t>
            </a:r>
            <a:endParaRPr lang="en-US" sz="3200" b="1" kern="1200" dirty="0">
              <a:solidFill>
                <a:srgbClr val="FFFFFF"/>
              </a:solidFill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74A2A5-DAE5-9149-6316-26D3757D94DD}"/>
              </a:ext>
            </a:extLst>
          </p:cNvPr>
          <p:cNvSpPr txBox="1"/>
          <p:nvPr/>
        </p:nvSpPr>
        <p:spPr>
          <a:xfrm>
            <a:off x="213963" y="1590741"/>
            <a:ext cx="5658464" cy="52605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203200" indent="-342900">
              <a:lnSpc>
                <a:spcPct val="90000"/>
              </a:lnSpc>
              <a:spcAft>
                <a:spcPts val="600"/>
              </a:spcAft>
              <a:buSzPct val="78571"/>
              <a:buFont typeface="Wingdings" panose="05000000000000000000" pitchFamily="2" charset="2"/>
              <a:buChar char="Ø"/>
              <a:tabLst>
                <a:tab pos="470534" algn="l"/>
              </a:tabLst>
            </a:pPr>
            <a:r>
              <a:rPr lang="en-US" sz="2000" b="1" dirty="0">
                <a:solidFill>
                  <a:srgbClr val="FF0066"/>
                </a:solidFill>
                <a:latin typeface="Times New Roman"/>
                <a:cs typeface="Times New Roman"/>
              </a:rPr>
              <a:t>Expressions/ Facial Expression 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lang="en-US" sz="2000" spc="-5" dirty="0">
                <a:latin typeface="Times New Roman"/>
                <a:cs typeface="Times New Roman"/>
              </a:rPr>
              <a:t>xample, when we are happy, we express it through a smile or when we are sad we show a  gloomy(</a:t>
            </a:r>
            <a:r>
              <a:rPr lang="en-US" altLang="en-US" sz="2000" spc="-5" dirty="0">
                <a:latin typeface="Times New Roman"/>
                <a:cs typeface="Times New Roman"/>
              </a:rPr>
              <a:t>उदास</a:t>
            </a:r>
            <a:r>
              <a:rPr lang="en-US" sz="2000" spc="-5" dirty="0">
                <a:latin typeface="Times New Roman"/>
                <a:cs typeface="Times New Roman"/>
              </a:rPr>
              <a:t>) face.</a:t>
            </a:r>
          </a:p>
          <a:p>
            <a:pPr marL="240665" marR="189865" indent="-228600">
              <a:lnSpc>
                <a:spcPct val="90000"/>
              </a:lnSpc>
              <a:spcBef>
                <a:spcPts val="35"/>
              </a:spcBef>
              <a:buSzPct val="78571"/>
              <a:buFont typeface="Arial" panose="020B0604020202020204" pitchFamily="34" charset="0"/>
              <a:buChar char="•"/>
              <a:tabLst>
                <a:tab pos="470534" algn="l"/>
              </a:tabLst>
            </a:pPr>
            <a:endParaRPr lang="en-US" sz="1700" dirty="0">
              <a:solidFill>
                <a:schemeClr val="tx1"/>
              </a:solidFill>
            </a:endParaRPr>
          </a:p>
          <a:p>
            <a:pPr marL="203200" indent="-342900">
              <a:lnSpc>
                <a:spcPct val="90000"/>
              </a:lnSpc>
              <a:buSzPct val="78571"/>
              <a:buFont typeface="Wingdings" panose="05000000000000000000" pitchFamily="2" charset="2"/>
              <a:buChar char="Ø"/>
              <a:tabLst>
                <a:tab pos="470534" algn="l"/>
              </a:tabLst>
            </a:pPr>
            <a:r>
              <a:rPr lang="en-US" sz="2000" b="1" dirty="0">
                <a:solidFill>
                  <a:srgbClr val="FF0066"/>
                </a:solidFill>
                <a:latin typeface="Times New Roman"/>
                <a:cs typeface="Times New Roman"/>
              </a:rPr>
              <a:t>Posture - 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lang="en-US" sz="1700" spc="-5" dirty="0">
                <a:solidFill>
                  <a:schemeClr val="tx1"/>
                </a:solidFill>
              </a:rPr>
              <a:t>xample, a straight</a:t>
            </a:r>
            <a:r>
              <a:rPr lang="en-US" sz="1700" spc="-10" dirty="0">
                <a:solidFill>
                  <a:schemeClr val="tx1"/>
                </a:solidFill>
              </a:rPr>
              <a:t> </a:t>
            </a:r>
            <a:r>
              <a:rPr lang="en-US" sz="1700" spc="-5" dirty="0">
                <a:solidFill>
                  <a:schemeClr val="tx1"/>
                </a:solidFill>
              </a:rPr>
              <a:t>body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spc="-5" dirty="0">
                <a:solidFill>
                  <a:schemeClr val="tx1"/>
                </a:solidFill>
              </a:rPr>
              <a:t>posture</a:t>
            </a:r>
            <a:r>
              <a:rPr lang="en-US" sz="1700" spc="5" dirty="0">
                <a:solidFill>
                  <a:schemeClr val="tx1"/>
                </a:solidFill>
              </a:rPr>
              <a:t> </a:t>
            </a:r>
            <a:r>
              <a:rPr lang="en-US" sz="1700" spc="-5" dirty="0">
                <a:solidFill>
                  <a:schemeClr val="tx1"/>
                </a:solidFill>
              </a:rPr>
              <a:t>is</a:t>
            </a:r>
            <a:r>
              <a:rPr lang="en-US" sz="1700" spc="10" dirty="0">
                <a:solidFill>
                  <a:schemeClr val="tx1"/>
                </a:solidFill>
              </a:rPr>
              <a:t> </a:t>
            </a:r>
            <a:r>
              <a:rPr lang="en-US" sz="1700" spc="-5" dirty="0">
                <a:solidFill>
                  <a:schemeClr val="tx1"/>
                </a:solidFill>
              </a:rPr>
              <a:t>seen</a:t>
            </a:r>
            <a:r>
              <a:rPr lang="en-US" sz="1700" spc="10" dirty="0">
                <a:solidFill>
                  <a:schemeClr val="tx1"/>
                </a:solidFill>
              </a:rPr>
              <a:t> </a:t>
            </a:r>
            <a:r>
              <a:rPr lang="en-US" sz="1700" dirty="0">
                <a:solidFill>
                  <a:schemeClr val="tx1"/>
                </a:solidFill>
              </a:rPr>
              <a:t>as</a:t>
            </a:r>
            <a:r>
              <a:rPr lang="en-US" sz="1700" spc="5" dirty="0">
                <a:solidFill>
                  <a:schemeClr val="tx1"/>
                </a:solidFill>
              </a:rPr>
              <a:t> </a:t>
            </a:r>
            <a:r>
              <a:rPr lang="en-US" sz="1700" spc="-5" dirty="0">
                <a:solidFill>
                  <a:schemeClr val="tx1"/>
                </a:solidFill>
              </a:rPr>
              <a:t>confidence.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spc="-5" dirty="0">
                <a:solidFill>
                  <a:schemeClr val="tx1"/>
                </a:solidFill>
              </a:rPr>
              <a:t>Holding</a:t>
            </a:r>
            <a:r>
              <a:rPr lang="en-US" sz="1700" spc="10" dirty="0">
                <a:solidFill>
                  <a:schemeClr val="tx1"/>
                </a:solidFill>
              </a:rPr>
              <a:t> </a:t>
            </a:r>
            <a:r>
              <a:rPr lang="en-US" sz="1700" spc="-5" dirty="0">
                <a:solidFill>
                  <a:schemeClr val="tx1"/>
                </a:solidFill>
              </a:rPr>
              <a:t>your</a:t>
            </a:r>
            <a:r>
              <a:rPr lang="en-US" sz="1700" spc="-10" dirty="0">
                <a:solidFill>
                  <a:schemeClr val="tx1"/>
                </a:solidFill>
              </a:rPr>
              <a:t> </a:t>
            </a:r>
            <a:r>
              <a:rPr lang="en-US" sz="1700" spc="-5" dirty="0">
                <a:solidFill>
                  <a:schemeClr val="tx1"/>
                </a:solidFill>
              </a:rPr>
              <a:t>head</a:t>
            </a:r>
            <a:r>
              <a:rPr lang="en-US" sz="1700" spc="10" dirty="0">
                <a:solidFill>
                  <a:schemeClr val="tx1"/>
                </a:solidFill>
              </a:rPr>
              <a:t> </a:t>
            </a:r>
            <a:r>
              <a:rPr lang="en-US" sz="1700" spc="-5" dirty="0">
                <a:solidFill>
                  <a:schemeClr val="tx1"/>
                </a:solidFill>
              </a:rPr>
              <a:t>may</a:t>
            </a:r>
            <a:r>
              <a:rPr lang="en-US" sz="1700" spc="-15" dirty="0">
                <a:solidFill>
                  <a:schemeClr val="tx1"/>
                </a:solidFill>
              </a:rPr>
              <a:t> </a:t>
            </a:r>
            <a:r>
              <a:rPr lang="en-US" sz="1700" dirty="0">
                <a:solidFill>
                  <a:schemeClr val="tx1"/>
                </a:solidFill>
              </a:rPr>
              <a:t>be</a:t>
            </a:r>
            <a:r>
              <a:rPr lang="en-US" sz="1700" spc="5" dirty="0">
                <a:solidFill>
                  <a:schemeClr val="tx1"/>
                </a:solidFill>
              </a:rPr>
              <a:t> </a:t>
            </a:r>
            <a:r>
              <a:rPr lang="en-US" sz="1700" spc="-5" dirty="0">
                <a:solidFill>
                  <a:schemeClr val="tx1"/>
                </a:solidFill>
              </a:rPr>
              <a:t>taken</a:t>
            </a:r>
            <a:r>
              <a:rPr lang="en-US" sz="1700" spc="10" dirty="0">
                <a:solidFill>
                  <a:schemeClr val="tx1"/>
                </a:solidFill>
              </a:rPr>
              <a:t> </a:t>
            </a:r>
            <a:r>
              <a:rPr lang="en-US" sz="1700" dirty="0">
                <a:solidFill>
                  <a:schemeClr val="tx1"/>
                </a:solidFill>
              </a:rPr>
              <a:t>as </a:t>
            </a:r>
            <a:r>
              <a:rPr lang="en-US" sz="1700" spc="-5" dirty="0">
                <a:solidFill>
                  <a:schemeClr val="tx1"/>
                </a:solidFill>
              </a:rPr>
              <a:t>tiredness.</a:t>
            </a:r>
          </a:p>
          <a:p>
            <a:pPr marL="88900" indent="-228600">
              <a:lnSpc>
                <a:spcPct val="90000"/>
              </a:lnSpc>
              <a:buSzPct val="78571"/>
              <a:buFont typeface="Arial" panose="020B0604020202020204" pitchFamily="34" charset="0"/>
              <a:buChar char="•"/>
              <a:tabLst>
                <a:tab pos="470534" algn="l"/>
              </a:tabLst>
            </a:pPr>
            <a:endParaRPr lang="en-US" sz="1700" spc="-5" dirty="0">
              <a:solidFill>
                <a:schemeClr val="tx1"/>
              </a:solidFill>
            </a:endParaRPr>
          </a:p>
          <a:p>
            <a:pPr marL="203200" indent="-342900">
              <a:lnSpc>
                <a:spcPct val="90000"/>
              </a:lnSpc>
              <a:buSzPct val="78571"/>
              <a:buFont typeface="Wingdings" panose="05000000000000000000" pitchFamily="2" charset="2"/>
              <a:buChar char="Ø"/>
              <a:tabLst>
                <a:tab pos="88900" algn="l"/>
              </a:tabLst>
            </a:pPr>
            <a:r>
              <a:rPr lang="en-US" sz="2000" b="1" dirty="0">
                <a:solidFill>
                  <a:srgbClr val="FF0066"/>
                </a:solidFill>
                <a:latin typeface="Times New Roman"/>
                <a:cs typeface="Times New Roman"/>
              </a:rPr>
              <a:t>Gestures or Body Language - </a:t>
            </a:r>
            <a:r>
              <a:rPr lang="en-US" sz="1700" spc="5" dirty="0">
                <a:solidFill>
                  <a:schemeClr val="tx1"/>
                </a:solidFill>
              </a:rPr>
              <a:t>E</a:t>
            </a:r>
            <a:r>
              <a:rPr lang="en-US" sz="1700" spc="-5" dirty="0">
                <a:solidFill>
                  <a:schemeClr val="tx1"/>
                </a:solidFill>
              </a:rPr>
              <a:t>xample, raising</a:t>
            </a:r>
            <a:r>
              <a:rPr lang="en-US" sz="1700" dirty="0">
                <a:solidFill>
                  <a:schemeClr val="tx1"/>
                </a:solidFill>
              </a:rPr>
              <a:t> a </a:t>
            </a:r>
            <a:r>
              <a:rPr lang="en-US" sz="1700" spc="-5" dirty="0">
                <a:solidFill>
                  <a:schemeClr val="tx1"/>
                </a:solidFill>
              </a:rPr>
              <a:t>hand</a:t>
            </a:r>
            <a:r>
              <a:rPr lang="en-US" sz="1700" spc="10" dirty="0">
                <a:solidFill>
                  <a:schemeClr val="tx1"/>
                </a:solidFill>
              </a:rPr>
              <a:t> </a:t>
            </a:r>
            <a:r>
              <a:rPr lang="en-US" sz="1700" spc="-5" dirty="0">
                <a:solidFill>
                  <a:schemeClr val="tx1"/>
                </a:solidFill>
              </a:rPr>
              <a:t>may</a:t>
            </a:r>
            <a:r>
              <a:rPr lang="en-US" sz="1700" spc="-10" dirty="0">
                <a:solidFill>
                  <a:schemeClr val="tx1"/>
                </a:solidFill>
              </a:rPr>
              <a:t> </a:t>
            </a:r>
            <a:r>
              <a:rPr lang="en-US" sz="1700" spc="-5" dirty="0">
                <a:solidFill>
                  <a:schemeClr val="tx1"/>
                </a:solidFill>
              </a:rPr>
              <a:t>mean</a:t>
            </a:r>
            <a:r>
              <a:rPr lang="en-US" sz="1700" spc="5" dirty="0">
                <a:solidFill>
                  <a:schemeClr val="tx1"/>
                </a:solidFill>
              </a:rPr>
              <a:t> </a:t>
            </a:r>
            <a:r>
              <a:rPr lang="en-US" sz="1700" spc="-5" dirty="0">
                <a:solidFill>
                  <a:schemeClr val="tx1"/>
                </a:solidFill>
              </a:rPr>
              <a:t>asking</a:t>
            </a:r>
            <a:r>
              <a:rPr lang="en-US" sz="1700" spc="10" dirty="0">
                <a:solidFill>
                  <a:schemeClr val="tx1"/>
                </a:solidFill>
              </a:rPr>
              <a:t> </a:t>
            </a:r>
            <a:r>
              <a:rPr lang="en-US" sz="1700" dirty="0">
                <a:solidFill>
                  <a:schemeClr val="tx1"/>
                </a:solidFill>
              </a:rPr>
              <a:t>a </a:t>
            </a:r>
            <a:r>
              <a:rPr lang="en-US" sz="1700" spc="-5" dirty="0">
                <a:solidFill>
                  <a:schemeClr val="tx1"/>
                </a:solidFill>
              </a:rPr>
              <a:t>question.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spc="-5" dirty="0">
                <a:solidFill>
                  <a:schemeClr val="tx1"/>
                </a:solidFill>
              </a:rPr>
              <a:t>Biting</a:t>
            </a:r>
            <a:r>
              <a:rPr lang="en-US" sz="1700" spc="5" dirty="0">
                <a:solidFill>
                  <a:schemeClr val="tx1"/>
                </a:solidFill>
              </a:rPr>
              <a:t> </a:t>
            </a:r>
            <a:r>
              <a:rPr lang="en-US" sz="1700" spc="-5" dirty="0">
                <a:solidFill>
                  <a:schemeClr val="tx1"/>
                </a:solidFill>
              </a:rPr>
              <a:t>nails show</a:t>
            </a:r>
            <a:r>
              <a:rPr lang="en-US" sz="1700" spc="-10" dirty="0">
                <a:solidFill>
                  <a:schemeClr val="tx1"/>
                </a:solidFill>
              </a:rPr>
              <a:t> </a:t>
            </a:r>
            <a:r>
              <a:rPr lang="en-US" sz="1700" spc="-5" dirty="0">
                <a:solidFill>
                  <a:schemeClr val="tx1"/>
                </a:solidFill>
              </a:rPr>
              <a:t>nervousness.</a:t>
            </a:r>
          </a:p>
          <a:p>
            <a:pPr marL="354013" indent="-228600">
              <a:lnSpc>
                <a:spcPct val="90000"/>
              </a:lnSpc>
              <a:buSzPct val="78571"/>
              <a:buFont typeface="Arial" panose="020B0604020202020204" pitchFamily="34" charset="0"/>
              <a:buChar char="•"/>
              <a:tabLst>
                <a:tab pos="470534" algn="l"/>
              </a:tabLst>
            </a:pPr>
            <a:endParaRPr lang="en-US" sz="2000" b="1" dirty="0">
              <a:solidFill>
                <a:srgbClr val="FF0066"/>
              </a:solidFill>
              <a:latin typeface="Times New Roman"/>
              <a:cs typeface="Times New Roman"/>
            </a:endParaRPr>
          </a:p>
          <a:p>
            <a:pPr marL="114300" indent="-342900">
              <a:lnSpc>
                <a:spcPct val="90000"/>
              </a:lnSpc>
              <a:buSzPct val="78571"/>
              <a:buFont typeface="Wingdings" panose="05000000000000000000" pitchFamily="2" charset="2"/>
              <a:buChar char="Ø"/>
              <a:tabLst>
                <a:tab pos="470534" algn="l"/>
              </a:tabLst>
            </a:pPr>
            <a:r>
              <a:rPr lang="en-US" sz="2000" b="1" dirty="0">
                <a:solidFill>
                  <a:srgbClr val="FF0066"/>
                </a:solidFill>
                <a:latin typeface="Times New Roman"/>
                <a:cs typeface="Times New Roman"/>
              </a:rPr>
              <a:t>Touch </a:t>
            </a:r>
            <a:r>
              <a:rPr lang="en-US" sz="1700" dirty="0">
                <a:solidFill>
                  <a:schemeClr val="tx1"/>
                </a:solidFill>
              </a:rPr>
              <a:t>- E</a:t>
            </a:r>
            <a:r>
              <a:rPr lang="en-US" sz="1700" spc="-5" dirty="0">
                <a:solidFill>
                  <a:schemeClr val="tx1"/>
                </a:solidFill>
              </a:rPr>
              <a:t>xample, </a:t>
            </a:r>
            <a:r>
              <a:rPr lang="en-US" sz="1700" dirty="0">
                <a:solidFill>
                  <a:schemeClr val="tx1"/>
                </a:solidFill>
              </a:rPr>
              <a:t>a</a:t>
            </a:r>
            <a:r>
              <a:rPr lang="en-US" sz="1700" spc="5" dirty="0">
                <a:solidFill>
                  <a:schemeClr val="tx1"/>
                </a:solidFill>
              </a:rPr>
              <a:t> </a:t>
            </a:r>
            <a:r>
              <a:rPr lang="en-US" sz="1700" dirty="0">
                <a:solidFill>
                  <a:schemeClr val="tx1"/>
                </a:solidFill>
              </a:rPr>
              <a:t>firm</a:t>
            </a:r>
            <a:r>
              <a:rPr lang="en-US" sz="1700" spc="-15" dirty="0">
                <a:solidFill>
                  <a:schemeClr val="tx1"/>
                </a:solidFill>
              </a:rPr>
              <a:t> </a:t>
            </a:r>
            <a:r>
              <a:rPr lang="en-US" sz="1700" dirty="0">
                <a:solidFill>
                  <a:schemeClr val="tx1"/>
                </a:solidFill>
              </a:rPr>
              <a:t>handshake</a:t>
            </a:r>
            <a:r>
              <a:rPr lang="en-US" sz="1700" spc="5" dirty="0">
                <a:solidFill>
                  <a:schemeClr val="tx1"/>
                </a:solidFill>
              </a:rPr>
              <a:t> </a:t>
            </a:r>
            <a:r>
              <a:rPr lang="en-US" sz="1700" spc="-5" dirty="0">
                <a:solidFill>
                  <a:schemeClr val="tx1"/>
                </a:solidFill>
              </a:rPr>
              <a:t>shows</a:t>
            </a:r>
            <a:r>
              <a:rPr lang="en-US" sz="1700" spc="5" dirty="0">
                <a:solidFill>
                  <a:schemeClr val="tx1"/>
                </a:solidFill>
              </a:rPr>
              <a:t> </a:t>
            </a:r>
            <a:r>
              <a:rPr lang="en-US" sz="1700" spc="-5" dirty="0">
                <a:solidFill>
                  <a:schemeClr val="tx1"/>
                </a:solidFill>
              </a:rPr>
              <a:t>confidence.</a:t>
            </a:r>
            <a:r>
              <a:rPr lang="en-US" sz="1700" spc="-10" dirty="0">
                <a:solidFill>
                  <a:schemeClr val="tx1"/>
                </a:solidFill>
              </a:rPr>
              <a:t> </a:t>
            </a:r>
            <a:r>
              <a:rPr lang="en-US" sz="1700" spc="-5" dirty="0">
                <a:solidFill>
                  <a:schemeClr val="tx1"/>
                </a:solidFill>
              </a:rPr>
              <a:t>Sports</a:t>
            </a:r>
            <a:r>
              <a:rPr lang="en-US" sz="1700" spc="5" dirty="0">
                <a:solidFill>
                  <a:schemeClr val="tx1"/>
                </a:solidFill>
              </a:rPr>
              <a:t> </a:t>
            </a:r>
            <a:r>
              <a:rPr lang="en-US" sz="1700" spc="-5" dirty="0">
                <a:solidFill>
                  <a:schemeClr val="tx1"/>
                </a:solidFill>
              </a:rPr>
              <a:t>coaches </a:t>
            </a:r>
            <a:r>
              <a:rPr lang="en-US" sz="1700" dirty="0">
                <a:solidFill>
                  <a:schemeClr val="tx1"/>
                </a:solidFill>
              </a:rPr>
              <a:t>pat</a:t>
            </a:r>
            <a:r>
              <a:rPr lang="en-US" sz="1700" spc="-15" dirty="0">
                <a:solidFill>
                  <a:schemeClr val="tx1"/>
                </a:solidFill>
              </a:rPr>
              <a:t> </a:t>
            </a:r>
            <a:r>
              <a:rPr lang="en-US" sz="1700" spc="-5" dirty="0">
                <a:solidFill>
                  <a:schemeClr val="tx1"/>
                </a:solidFill>
              </a:rPr>
              <a:t>the back</a:t>
            </a:r>
            <a:r>
              <a:rPr lang="en-US" sz="1700" spc="5" dirty="0">
                <a:solidFill>
                  <a:schemeClr val="tx1"/>
                </a:solidFill>
              </a:rPr>
              <a:t> </a:t>
            </a:r>
            <a:r>
              <a:rPr lang="en-US" sz="1700" dirty="0">
                <a:solidFill>
                  <a:schemeClr val="tx1"/>
                </a:solidFill>
              </a:rPr>
              <a:t>of</a:t>
            </a:r>
            <a:r>
              <a:rPr lang="en-US" sz="1700" spc="-15" dirty="0">
                <a:solidFill>
                  <a:schemeClr val="tx1"/>
                </a:solidFill>
              </a:rPr>
              <a:t> </a:t>
            </a:r>
            <a:r>
              <a:rPr lang="en-US" sz="1700" spc="-5" dirty="0">
                <a:solidFill>
                  <a:schemeClr val="tx1"/>
                </a:solidFill>
              </a:rPr>
              <a:t>the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spc="-5" dirty="0">
                <a:solidFill>
                  <a:schemeClr val="tx1"/>
                </a:solidFill>
              </a:rPr>
              <a:t>players</a:t>
            </a:r>
            <a:r>
              <a:rPr lang="en-US" sz="1700" spc="5" dirty="0">
                <a:solidFill>
                  <a:schemeClr val="tx1"/>
                </a:solidFill>
              </a:rPr>
              <a:t> </a:t>
            </a:r>
            <a:r>
              <a:rPr lang="en-US" sz="1700" spc="-5" dirty="0">
                <a:solidFill>
                  <a:schemeClr val="tx1"/>
                </a:solidFill>
              </a:rPr>
              <a:t>to encourage</a:t>
            </a:r>
            <a:r>
              <a:rPr lang="en-US" sz="1700" spc="-15" dirty="0">
                <a:solidFill>
                  <a:schemeClr val="tx1"/>
                </a:solidFill>
              </a:rPr>
              <a:t> </a:t>
            </a:r>
            <a:r>
              <a:rPr lang="en-US" sz="1700" spc="-5" dirty="0">
                <a:solidFill>
                  <a:schemeClr val="tx1"/>
                </a:solidFill>
              </a:rPr>
              <a:t>the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spc="-5" dirty="0">
                <a:solidFill>
                  <a:schemeClr val="tx1"/>
                </a:solidFill>
              </a:rPr>
              <a:t>players.</a:t>
            </a: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6919C3-E1D4-D265-71F2-8F97418623F2}"/>
              </a:ext>
            </a:extLst>
          </p:cNvPr>
          <p:cNvSpPr txBox="1"/>
          <p:nvPr/>
        </p:nvSpPr>
        <p:spPr>
          <a:xfrm>
            <a:off x="6202980" y="1709300"/>
            <a:ext cx="5658463" cy="50167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54013">
              <a:spcAft>
                <a:spcPts val="600"/>
              </a:spcAft>
              <a:buSzPct val="78571"/>
              <a:tabLst>
                <a:tab pos="470534" algn="l"/>
              </a:tabLst>
            </a:pPr>
            <a:r>
              <a:rPr lang="en-US" sz="2000" b="1" dirty="0">
                <a:solidFill>
                  <a:srgbClr val="FF0066"/>
                </a:solidFill>
                <a:latin typeface="Times New Roman"/>
                <a:cs typeface="Times New Roman"/>
              </a:rPr>
              <a:t> Space</a:t>
            </a:r>
            <a:r>
              <a:rPr lang="en-US" sz="2000" b="1" spc="5" dirty="0">
                <a:latin typeface="Times New Roman"/>
                <a:cs typeface="Times New Roman"/>
              </a:rPr>
              <a:t> </a:t>
            </a:r>
            <a:r>
              <a:rPr lang="en-US" sz="2000" b="1" dirty="0">
                <a:latin typeface="Times New Roman"/>
                <a:cs typeface="Times New Roman"/>
              </a:rPr>
              <a:t>- </a:t>
            </a:r>
            <a:r>
              <a:rPr lang="en-US" sz="2000" spc="-5" dirty="0">
                <a:latin typeface="Times New Roman"/>
                <a:cs typeface="Times New Roman"/>
              </a:rPr>
              <a:t>The</a:t>
            </a:r>
            <a:r>
              <a:rPr lang="en-US" sz="2000" spc="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space</a:t>
            </a:r>
            <a:r>
              <a:rPr lang="en-US" sz="2000" spc="-1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between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two</a:t>
            </a:r>
            <a:r>
              <a:rPr lang="en-US" sz="2000" spc="-1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persons</a:t>
            </a:r>
            <a:r>
              <a:rPr lang="en-US" sz="2000" spc="1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while</a:t>
            </a:r>
            <a:r>
              <a:rPr lang="en-US" sz="2000" spc="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communicating,</a:t>
            </a:r>
            <a:r>
              <a:rPr lang="en-US" sz="2000" spc="-1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generally</a:t>
            </a:r>
            <a:r>
              <a:rPr lang="en-US" sz="2000" spc="-15" dirty="0">
                <a:latin typeface="Times New Roman"/>
                <a:cs typeface="Times New Roman"/>
              </a:rPr>
              <a:t> </a:t>
            </a:r>
            <a:r>
              <a:rPr lang="en-US" sz="2000" spc="5" dirty="0">
                <a:latin typeface="Times New Roman"/>
                <a:cs typeface="Times New Roman"/>
              </a:rPr>
              <a:t>depends</a:t>
            </a:r>
            <a:r>
              <a:rPr lang="en-US" sz="2000" spc="-1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on</a:t>
            </a:r>
            <a:r>
              <a:rPr lang="en-US" sz="2000" spc="1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the </a:t>
            </a:r>
            <a:r>
              <a:rPr lang="en-US" sz="2000" spc="-5" dirty="0">
                <a:latin typeface="Times New Roman"/>
                <a:cs typeface="Times New Roman"/>
              </a:rPr>
              <a:t>intimacy</a:t>
            </a:r>
            <a:r>
              <a:rPr lang="en-US" sz="2000" spc="-25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or </a:t>
            </a:r>
            <a:r>
              <a:rPr lang="en-US" sz="2000" spc="-5" dirty="0">
                <a:latin typeface="Times New Roman"/>
                <a:cs typeface="Times New Roman"/>
              </a:rPr>
              <a:t>closeness between</a:t>
            </a:r>
            <a:r>
              <a:rPr lang="en-US" sz="2000" spc="-1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them.</a:t>
            </a:r>
          </a:p>
          <a:p>
            <a:pPr marL="354013" indent="25400">
              <a:spcAft>
                <a:spcPts val="600"/>
              </a:spcAft>
              <a:buSzPct val="78571"/>
              <a:buFont typeface="+mj-lt"/>
              <a:buAutoNum type="arabicPeriod"/>
              <a:tabLst>
                <a:tab pos="470534" algn="l"/>
              </a:tabLst>
            </a:pPr>
            <a:endParaRPr lang="en-US" sz="2000" spc="-5" dirty="0">
              <a:latin typeface="Times New Roman"/>
              <a:cs typeface="Times New Roman"/>
            </a:endParaRPr>
          </a:p>
          <a:p>
            <a:pPr marL="696913" indent="-342900">
              <a:spcAft>
                <a:spcPts val="600"/>
              </a:spcAft>
              <a:buSzPct val="78571"/>
              <a:buFont typeface="Wingdings" panose="05000000000000000000" pitchFamily="2" charset="2"/>
              <a:buChar char="Ø"/>
              <a:tabLst>
                <a:tab pos="470534" algn="l"/>
              </a:tabLst>
            </a:pPr>
            <a:r>
              <a:rPr lang="en-US" sz="2000" b="1" dirty="0">
                <a:solidFill>
                  <a:srgbClr val="FF0066"/>
                </a:solidFill>
                <a:latin typeface="Times New Roman"/>
                <a:cs typeface="Times New Roman"/>
              </a:rPr>
              <a:t>Eye Contact </a:t>
            </a:r>
            <a:r>
              <a:rPr lang="en-US" sz="2000" b="1" dirty="0">
                <a:latin typeface="Times New Roman"/>
                <a:cs typeface="Times New Roman"/>
              </a:rPr>
              <a:t>-</a:t>
            </a:r>
            <a:r>
              <a:rPr lang="en-US" sz="2000" b="1" spc="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Maintaining</a:t>
            </a:r>
            <a:r>
              <a:rPr lang="en-US" sz="2000" spc="10" dirty="0">
                <a:latin typeface="Times New Roman"/>
                <a:cs typeface="Times New Roman"/>
              </a:rPr>
              <a:t> </a:t>
            </a:r>
            <a:r>
              <a:rPr lang="en-US" sz="2000" spc="-10" dirty="0">
                <a:latin typeface="Times New Roman"/>
                <a:cs typeface="Times New Roman"/>
              </a:rPr>
              <a:t>eye</a:t>
            </a:r>
            <a:r>
              <a:rPr lang="en-US" sz="2000" spc="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contact with</a:t>
            </a:r>
            <a:r>
              <a:rPr lang="en-US" sz="2000" spc="1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the</a:t>
            </a:r>
            <a:r>
              <a:rPr lang="en-US" sz="2000" spc="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person</a:t>
            </a:r>
            <a:r>
              <a:rPr lang="en-US" sz="2000" spc="15" dirty="0">
                <a:latin typeface="Times New Roman"/>
                <a:cs typeface="Times New Roman"/>
              </a:rPr>
              <a:t> </a:t>
            </a:r>
            <a:r>
              <a:rPr lang="en-US" sz="2000" spc="-10" dirty="0">
                <a:latin typeface="Times New Roman"/>
                <a:cs typeface="Times New Roman"/>
              </a:rPr>
              <a:t>you</a:t>
            </a:r>
            <a:r>
              <a:rPr lang="en-US" sz="2000" spc="1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are</a:t>
            </a:r>
            <a:r>
              <a:rPr lang="en-US" sz="2000" spc="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talking</a:t>
            </a:r>
            <a:r>
              <a:rPr lang="en-US" sz="2000" spc="-10" dirty="0">
                <a:latin typeface="Times New Roman"/>
                <a:cs typeface="Times New Roman"/>
              </a:rPr>
              <a:t> to </a:t>
            </a:r>
            <a:r>
              <a:rPr lang="en-US" sz="2000" spc="-5" dirty="0">
                <a:latin typeface="Times New Roman"/>
                <a:cs typeface="Times New Roman"/>
              </a:rPr>
              <a:t>indicates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interest, whereas, looking</a:t>
            </a:r>
            <a:r>
              <a:rPr lang="en-US" sz="2000" spc="1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away</a:t>
            </a:r>
            <a:r>
              <a:rPr lang="en-US" sz="2000" dirty="0">
                <a:latin typeface="Times New Roman"/>
                <a:cs typeface="Times New Roman"/>
              </a:rPr>
              <a:t> can </a:t>
            </a:r>
            <a:r>
              <a:rPr lang="en-US" sz="2000" spc="-5" dirty="0">
                <a:latin typeface="Times New Roman"/>
                <a:cs typeface="Times New Roman"/>
              </a:rPr>
              <a:t>make</a:t>
            </a:r>
            <a:r>
              <a:rPr lang="en-US" sz="2000" spc="5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the</a:t>
            </a:r>
            <a:r>
              <a:rPr lang="en-US" sz="2000" spc="-1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other</a:t>
            </a:r>
            <a:r>
              <a:rPr lang="en-US" sz="2000" spc="-1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person</a:t>
            </a:r>
            <a:r>
              <a:rPr lang="en-US" sz="2000" spc="1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feel</a:t>
            </a:r>
            <a:r>
              <a:rPr lang="en-US" sz="2000" spc="1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ignored.</a:t>
            </a:r>
          </a:p>
          <a:p>
            <a:pPr marL="696913" indent="-342900">
              <a:spcAft>
                <a:spcPts val="600"/>
              </a:spcAft>
              <a:buSzPct val="78571"/>
              <a:buFont typeface="Wingdings" panose="05000000000000000000" pitchFamily="2" charset="2"/>
              <a:buChar char="Ø"/>
              <a:tabLst>
                <a:tab pos="470534" algn="l"/>
              </a:tabLst>
            </a:pPr>
            <a:endParaRPr lang="en-US" sz="2000" spc="-5" dirty="0">
              <a:latin typeface="Times New Roman"/>
              <a:cs typeface="Times New Roman"/>
            </a:endParaRPr>
          </a:p>
          <a:p>
            <a:pPr marL="696913" indent="-342900">
              <a:spcAft>
                <a:spcPts val="600"/>
              </a:spcAft>
              <a:buSzPct val="78571"/>
              <a:buFont typeface="Wingdings" panose="05000000000000000000" pitchFamily="2" charset="2"/>
              <a:buChar char="Ø"/>
              <a:tabLst>
                <a:tab pos="470534" algn="l"/>
              </a:tabLst>
            </a:pPr>
            <a:r>
              <a:rPr lang="en-US" sz="2000" b="1" dirty="0">
                <a:solidFill>
                  <a:srgbClr val="FF0066"/>
                </a:solidFill>
                <a:latin typeface="Times New Roman"/>
                <a:cs typeface="Times New Roman"/>
              </a:rPr>
              <a:t>Paralanguage </a:t>
            </a:r>
            <a:r>
              <a:rPr lang="en-US" sz="2000" b="1" dirty="0">
                <a:latin typeface="Times New Roman"/>
                <a:cs typeface="Times New Roman"/>
              </a:rPr>
              <a:t>- </a:t>
            </a:r>
            <a:r>
              <a:rPr lang="en-US" sz="2000" spc="-5" dirty="0">
                <a:latin typeface="Times New Roman"/>
                <a:cs typeface="Times New Roman"/>
              </a:rPr>
              <a:t>Paralanguage</a:t>
            </a:r>
            <a:r>
              <a:rPr lang="en-US" sz="2000" spc="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is</a:t>
            </a:r>
            <a:r>
              <a:rPr lang="en-US" sz="2000" spc="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the</a:t>
            </a:r>
            <a:r>
              <a:rPr lang="en-US" sz="2000" spc="-1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tone</a:t>
            </a:r>
            <a:r>
              <a:rPr lang="en-US" sz="2000" spc="-1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of</a:t>
            </a:r>
            <a:r>
              <a:rPr lang="en-US" sz="2000" dirty="0">
                <a:latin typeface="Times New Roman"/>
                <a:cs typeface="Times New Roman"/>
              </a:rPr>
              <a:t> our</a:t>
            </a:r>
            <a:r>
              <a:rPr lang="en-US" sz="2000" spc="-1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voice,</a:t>
            </a:r>
            <a:r>
              <a:rPr lang="en-US" sz="2000" dirty="0">
                <a:latin typeface="Times New Roman"/>
                <a:cs typeface="Times New Roman"/>
              </a:rPr>
              <a:t> speed,</a:t>
            </a:r>
            <a:r>
              <a:rPr lang="en-US" sz="2000" spc="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and</a:t>
            </a:r>
            <a:r>
              <a:rPr lang="en-US" sz="2000" spc="10" dirty="0">
                <a:latin typeface="Times New Roman"/>
                <a:cs typeface="Times New Roman"/>
              </a:rPr>
              <a:t> </a:t>
            </a:r>
            <a:r>
              <a:rPr lang="en-US" sz="2000" spc="-10" dirty="0">
                <a:latin typeface="Times New Roman"/>
                <a:cs typeface="Times New Roman"/>
              </a:rPr>
              <a:t>volume</a:t>
            </a:r>
            <a:r>
              <a:rPr lang="en-US" sz="2000" spc="5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that</a:t>
            </a:r>
            <a:r>
              <a:rPr lang="en-US" sz="2000" spc="1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makes</a:t>
            </a:r>
            <a:r>
              <a:rPr lang="en-US" sz="2000" spc="-1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a </a:t>
            </a:r>
            <a:r>
              <a:rPr lang="en-US" sz="2000" spc="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difference</a:t>
            </a:r>
            <a:r>
              <a:rPr lang="en-US" sz="2000" spc="-1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in</a:t>
            </a:r>
            <a:r>
              <a:rPr lang="en-US" sz="2000" spc="-1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the</a:t>
            </a:r>
            <a:r>
              <a:rPr lang="en-US" sz="2000" spc="1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meaning</a:t>
            </a:r>
            <a:r>
              <a:rPr lang="en-US" sz="2000" spc="1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of</a:t>
            </a:r>
            <a:r>
              <a:rPr lang="en-US" sz="2000" spc="-1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the</a:t>
            </a:r>
            <a:r>
              <a:rPr lang="en-US" sz="2000" spc="-5" dirty="0">
                <a:latin typeface="Times New Roman"/>
                <a:cs typeface="Times New Roman"/>
              </a:rPr>
              <a:t> communication.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Speaking</a:t>
            </a:r>
            <a:r>
              <a:rPr lang="en-US" sz="2000" spc="-1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too fast</a:t>
            </a:r>
            <a:r>
              <a:rPr lang="en-US" sz="2000" spc="1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may</a:t>
            </a:r>
            <a:r>
              <a:rPr lang="en-US" sz="2000" spc="5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show </a:t>
            </a:r>
            <a:r>
              <a:rPr lang="en-US" sz="2000" spc="-5" dirty="0">
                <a:latin typeface="Times New Roman"/>
                <a:cs typeface="Times New Roman"/>
              </a:rPr>
              <a:t>excitement</a:t>
            </a:r>
            <a:r>
              <a:rPr lang="en-US" sz="2000" spc="1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or </a:t>
            </a:r>
            <a:r>
              <a:rPr lang="en-US" sz="2000" spc="-5" dirty="0">
                <a:latin typeface="Times New Roman"/>
                <a:cs typeface="Times New Roman"/>
              </a:rPr>
              <a:t>nervousness. Speaking</a:t>
            </a:r>
            <a:r>
              <a:rPr lang="en-US" sz="2000" spc="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too</a:t>
            </a:r>
            <a:r>
              <a:rPr lang="en-US" sz="2000" spc="-1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slowly may</a:t>
            </a:r>
            <a:r>
              <a:rPr lang="en-US" sz="2000" spc="-15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show</a:t>
            </a:r>
            <a:r>
              <a:rPr lang="en-US" sz="2000" spc="-5" dirty="0">
                <a:latin typeface="Times New Roman"/>
                <a:cs typeface="Times New Roman"/>
              </a:rPr>
              <a:t> seriousness, sadness.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446017F-2BF4-8E72-ED80-A0A61C7D8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543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82F803-ECB5-5DDE-16ED-2EB2AB2D0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29" y="398207"/>
            <a:ext cx="10155043" cy="5648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7207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88A3FA-2999-C3BC-2077-0CE250F23562}"/>
              </a:ext>
            </a:extLst>
          </p:cNvPr>
          <p:cNvSpPr/>
          <p:nvPr/>
        </p:nvSpPr>
        <p:spPr>
          <a:xfrm>
            <a:off x="987689" y="3071183"/>
            <a:ext cx="8303795" cy="25900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verbal communication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5740911"/>
      </p:ext>
    </p:extLst>
  </p:cSld>
  <p:clrMapOvr>
    <a:masterClrMapping/>
  </p:clrMapOvr>
</p:sld>
</file>

<file path=ppt/theme/theme1.xml><?xml version="1.0" encoding="utf-8"?>
<a:theme xmlns:a="http://schemas.openxmlformats.org/drawingml/2006/main" name="BohemianVTI">
  <a:themeElements>
    <a:clrScheme name="AnalogousFromLightSeedLeftStep">
      <a:dk1>
        <a:srgbClr val="000000"/>
      </a:dk1>
      <a:lt1>
        <a:srgbClr val="FFFFFF"/>
      </a:lt1>
      <a:dk2>
        <a:srgbClr val="243541"/>
      </a:dk2>
      <a:lt2>
        <a:srgbClr val="E2E8E3"/>
      </a:lt2>
      <a:accent1>
        <a:srgbClr val="D28ACC"/>
      </a:accent1>
      <a:accent2>
        <a:srgbClr val="AB70C8"/>
      </a:accent2>
      <a:accent3>
        <a:srgbClr val="9C8AD2"/>
      </a:accent3>
      <a:accent4>
        <a:srgbClr val="707FC8"/>
      </a:accent4>
      <a:accent5>
        <a:srgbClr val="77A8CB"/>
      </a:accent5>
      <a:accent6>
        <a:srgbClr val="63B1B1"/>
      </a:accent6>
      <a:hlink>
        <a:srgbClr val="568F5B"/>
      </a:hlink>
      <a:folHlink>
        <a:srgbClr val="7F7F7F"/>
      </a:folHlink>
    </a:clrScheme>
    <a:fontScheme name="modern love avenir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emianVTI" id="{B5E50611-F7C7-47BC-81A6-BE9493DF8677}" vid="{7A26D0DD-A1A5-444B-B0FB-E7DB9E2D04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1296</TotalTime>
  <Words>933</Words>
  <Application>Microsoft Office PowerPoint</Application>
  <PresentationFormat>Widescreen</PresentationFormat>
  <Paragraphs>113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Aharoni</vt:lpstr>
      <vt:lpstr>Amasis MT Pro Black</vt:lpstr>
      <vt:lpstr>Arial</vt:lpstr>
      <vt:lpstr>Avenir Next LT Pro</vt:lpstr>
      <vt:lpstr>Bahnschrift</vt:lpstr>
      <vt:lpstr>Calibri</vt:lpstr>
      <vt:lpstr>Calibri Light</vt:lpstr>
      <vt:lpstr>Modern Love</vt:lpstr>
      <vt:lpstr>Times New Roman</vt:lpstr>
      <vt:lpstr>Wingdings</vt:lpstr>
      <vt:lpstr>BohemianVTI</vt:lpstr>
      <vt:lpstr>Office Theme</vt:lpstr>
      <vt:lpstr>PowerPoint Presentation</vt:lpstr>
      <vt:lpstr>      COMMUNICATION SKILL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SHRUTI SINHA</dc:creator>
  <cp:lastModifiedBy>SHRUTI SINHA</cp:lastModifiedBy>
  <cp:revision>20</cp:revision>
  <dcterms:created xsi:type="dcterms:W3CDTF">2023-04-02T10:37:05Z</dcterms:created>
  <dcterms:modified xsi:type="dcterms:W3CDTF">2024-06-26T16:52:45Z</dcterms:modified>
</cp:coreProperties>
</file>